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9" r:id="rId4"/>
    <p:sldId id="260" r:id="rId5"/>
    <p:sldId id="290" r:id="rId6"/>
    <p:sldId id="280" r:id="rId7"/>
    <p:sldId id="284" r:id="rId8"/>
    <p:sldId id="291" r:id="rId9"/>
    <p:sldId id="263" r:id="rId10"/>
    <p:sldId id="264" r:id="rId11"/>
    <p:sldId id="266" r:id="rId12"/>
    <p:sldId id="268" r:id="rId13"/>
    <p:sldId id="269" r:id="rId14"/>
    <p:sldId id="289" r:id="rId15"/>
    <p:sldId id="288" r:id="rId16"/>
    <p:sldId id="270" r:id="rId17"/>
    <p:sldId id="271" r:id="rId18"/>
    <p:sldId id="272" r:id="rId19"/>
    <p:sldId id="273" r:id="rId20"/>
    <p:sldId id="282" r:id="rId21"/>
    <p:sldId id="28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73"/>
  </p:normalViewPr>
  <p:slideViewPr>
    <p:cSldViewPr snapToGrid="0" snapToObjects="1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3B799-07F5-452F-8395-184A0EC74537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5E12B-5FE1-4135-BF4A-4E4791C261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974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58609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8306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CC21-45D0-D743-A22C-8F87FD590F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A80959-40EB-DF4B-A86E-496FC0623C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9DC66-01B5-AC48-8D0C-CA75B7F90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00DB4-2D69-1542-A5E2-151BA7114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0598E3-74E1-104F-9404-A2AE40348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87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67198-CAD5-A942-B195-D100C80A0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CA83E-2ADB-1449-9CF9-95B1876DC3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ED32D-4F60-6C48-9C3C-69CCADD9B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704F6-8A5B-144F-8AAA-003C51178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C48D3B-56FF-F044-90ED-FD32A6642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560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FBD8F-1A77-D241-AD5B-CE79321DD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CE362-46BC-A841-BC9A-68C5116E76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61B72-99CF-2641-A882-CD347BE32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8F404-DD3C-054D-9C63-2F753C8D7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2078E8-9D15-714C-90CC-E57A4449B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32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ABE5C-B45D-C340-867C-401DF66AC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32EB1-23A8-3E4A-8701-CD0179CC1B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D566D-0F32-E141-AFB7-8ED017A3D4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29671-C54C-5E42-AA77-DD722E65C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C0FCD-5942-B54A-A137-11EE6A57B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14EC5B-DF4E-4243-B4F6-7DD82CD8E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75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BB7AE-9F39-4F41-961C-62AB8162D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210E7E-B84B-B444-8419-BA6A193FB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2C2F4D-D2A5-1E45-A1A1-E8416C4F8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B7A385-1993-1F43-8E41-798D99947E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4BE9E6-67A5-4A46-B60D-59C0EA0DE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DA370-5F01-0741-B196-B75878C80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AB3AAD-D2C3-414C-905A-3C59D9066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C6BA55-BBDB-4941-80B2-01B08CD6F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29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BCFB9-A2DC-6444-B650-5559D2556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9CDAD2-02CF-AD41-9E1B-C4EF3AFBD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F9805A-C1EC-0B47-B5D0-22D0DD3FE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2DE1CC-2FA3-9F4D-8C14-64DA0E1D7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0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DDA62B-4A32-184E-8F62-35BFE3C04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FF3AED-57B3-4D4A-8EBA-73E655BDA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1619C-C013-C84E-909E-F6295D241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875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0B34D-84C1-0648-8E10-C1161AD00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DDFE6-64C1-A844-B908-36E822BCD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08F46F-16BA-3D4E-8FDE-BEB8FF9730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46A98-8B8F-7F46-830B-A4CCAE778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DCE738-49A0-5D44-80F3-289773F66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D80F34-A221-A340-B0F6-99410DD55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6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38937-FD58-124A-8795-F592B6473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7068AB-FEE0-FB40-A5AA-14109D2AC5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A0699-2E01-A94E-A3F9-2006A928FD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5A391-9098-C248-8893-F97B76479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E76B60-8B89-5545-9AA1-E281AF12C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FD189-1DEB-7747-9CD8-53FF947DC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711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09CC9-DC0E-6140-BF19-59119CC82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AF0F92-D7E9-9C4F-B473-0B00A76402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70E47-337F-5645-B12E-F846F66FF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58C05-DB0C-8C48-B185-DF565DAC1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9515C-285D-494C-A5C5-CB1351FB2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431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5A6B01-5DCE-3B4C-A931-0EC64026C5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BC864A-C7C7-3A40-A2D3-4F541450ED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E1CC8-B865-C94B-A851-AA4383F5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72A92-C372-5140-8023-6A796F110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6279B-DADB-AE46-95DF-5B1DBE17F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89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7F31E-9106-EE4B-9E3C-B4AEAD19B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9393E-B68C-6148-9F76-E34019EE3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79B74-90AD-1A4E-ADE6-7331B0A276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06622-1703-DD41-AE2F-7FD8A47E2F9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7F368-04D7-B046-BEA5-53A1419342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6C885-3D2E-0047-A4DB-DBB872DEE1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9A704-E1BC-1947-9E72-C3620E6A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962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harvingtonfirstschool.co.uk/ptfa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18E4CFA2-24FE-F945-B26C-9171377D5942}"/>
              </a:ext>
            </a:extLst>
          </p:cNvPr>
          <p:cNvSpPr txBox="1">
            <a:spLocks noGrp="1" noChangeArrowheads="1"/>
          </p:cNvSpPr>
          <p:nvPr>
            <p:ph type="subTitle" idx="1"/>
          </p:nvPr>
        </p:nvSpPr>
        <p:spPr bwMode="auto">
          <a:xfrm>
            <a:off x="6423049" y="4074299"/>
            <a:ext cx="5789395" cy="212771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Becky </a:t>
            </a:r>
            <a:r>
              <a:rPr lang="en-GB" altLang="en-US" sz="2000" b="1" dirty="0" err="1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Enstone</a:t>
            </a: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(Early Years Lead)</a:t>
            </a:r>
          </a:p>
          <a:p>
            <a:pPr algn="l" eaLnBrk="1" hangingPunct="1">
              <a:spcBef>
                <a:spcPct val="50000"/>
              </a:spcBef>
            </a:pP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Anita Wood (Nursery Manager)</a:t>
            </a:r>
          </a:p>
          <a:p>
            <a:pPr algn="l" eaLnBrk="1" hangingPunct="1">
              <a:spcBef>
                <a:spcPct val="50000"/>
              </a:spcBef>
            </a:pP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Emma Suffield (Deputy Manager)</a:t>
            </a:r>
          </a:p>
          <a:p>
            <a:pPr algn="l" eaLnBrk="1" hangingPunct="1">
              <a:spcBef>
                <a:spcPct val="50000"/>
              </a:spcBef>
            </a:pP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Keyworkers: Anita Wood, Emma Suffield, </a:t>
            </a:r>
            <a:b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altLang="en-US" sz="20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Amy Stone, Bryony Reeve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0A10B5A-315F-4751-BA35-34556B5D2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423049" cy="6858001"/>
            <a:chOff x="0" y="0"/>
            <a:chExt cx="6423049" cy="6858001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5DAC55-04A1-4AB4-A2C6-C859A915C8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018714" cy="6858000"/>
            </a:xfrm>
            <a:custGeom>
              <a:avLst/>
              <a:gdLst>
                <a:gd name="connsiteX0" fmla="*/ 0 w 6018714"/>
                <a:gd name="connsiteY0" fmla="*/ 6499477 h 6858000"/>
                <a:gd name="connsiteX1" fmla="*/ 248639 w 6018714"/>
                <a:gd name="connsiteY1" fmla="*/ 6701197 h 6858000"/>
                <a:gd name="connsiteX2" fmla="*/ 392359 w 6018714"/>
                <a:gd name="connsiteY2" fmla="*/ 6814935 h 6858000"/>
                <a:gd name="connsiteX3" fmla="*/ 448656 w 6018714"/>
                <a:gd name="connsiteY3" fmla="*/ 6858000 h 6858000"/>
                <a:gd name="connsiteX4" fmla="*/ 0 w 6018714"/>
                <a:gd name="connsiteY4" fmla="*/ 6858000 h 6858000"/>
                <a:gd name="connsiteX5" fmla="*/ 998246 w 6018714"/>
                <a:gd name="connsiteY5" fmla="*/ 0 h 6858000"/>
                <a:gd name="connsiteX6" fmla="*/ 1984114 w 6018714"/>
                <a:gd name="connsiteY6" fmla="*/ 0 h 6858000"/>
                <a:gd name="connsiteX7" fmla="*/ 2011390 w 6018714"/>
                <a:gd name="connsiteY7" fmla="*/ 2333 h 6858000"/>
                <a:gd name="connsiteX8" fmla="*/ 4182319 w 6018714"/>
                <a:gd name="connsiteY8" fmla="*/ 838030 h 6858000"/>
                <a:gd name="connsiteX9" fmla="*/ 4785565 w 6018714"/>
                <a:gd name="connsiteY9" fmla="*/ 1338564 h 6858000"/>
                <a:gd name="connsiteX10" fmla="*/ 5695308 w 6018714"/>
                <a:gd name="connsiteY10" fmla="*/ 2616232 h 6858000"/>
                <a:gd name="connsiteX11" fmla="*/ 5937944 w 6018714"/>
                <a:gd name="connsiteY11" fmla="*/ 3368583 h 6858000"/>
                <a:gd name="connsiteX12" fmla="*/ 6018677 w 6018714"/>
                <a:gd name="connsiteY12" fmla="*/ 4153681 h 6858000"/>
                <a:gd name="connsiteX13" fmla="*/ 5990165 w 6018714"/>
                <a:gd name="connsiteY13" fmla="*/ 4557147 h 6858000"/>
                <a:gd name="connsiteX14" fmla="*/ 5982312 w 6018714"/>
                <a:gd name="connsiteY14" fmla="*/ 4607451 h 6858000"/>
                <a:gd name="connsiteX15" fmla="*/ 5972856 w 6018714"/>
                <a:gd name="connsiteY15" fmla="*/ 4657609 h 6858000"/>
                <a:gd name="connsiteX16" fmla="*/ 5951328 w 6018714"/>
                <a:gd name="connsiteY16" fmla="*/ 4757628 h 6858000"/>
                <a:gd name="connsiteX17" fmla="*/ 5893141 w 6018714"/>
                <a:gd name="connsiteY17" fmla="*/ 4953827 h 6858000"/>
                <a:gd name="connsiteX18" fmla="*/ 5817644 w 6018714"/>
                <a:gd name="connsiteY18" fmla="*/ 5141915 h 6858000"/>
                <a:gd name="connsiteX19" fmla="*/ 5728909 w 6018714"/>
                <a:gd name="connsiteY19" fmla="*/ 5322626 h 6858000"/>
                <a:gd name="connsiteX20" fmla="*/ 5532095 w 6018714"/>
                <a:gd name="connsiteY20" fmla="*/ 5663839 h 6858000"/>
                <a:gd name="connsiteX21" fmla="*/ 5330043 w 6018714"/>
                <a:gd name="connsiteY21" fmla="*/ 5988236 h 6858000"/>
                <a:gd name="connsiteX22" fmla="*/ 5232580 w 6018714"/>
                <a:gd name="connsiteY22" fmla="*/ 6146081 h 6858000"/>
                <a:gd name="connsiteX23" fmla="*/ 5183269 w 6018714"/>
                <a:gd name="connsiteY23" fmla="*/ 6227660 h 6858000"/>
                <a:gd name="connsiteX24" fmla="*/ 5131628 w 6018714"/>
                <a:gd name="connsiteY24" fmla="*/ 6311451 h 6858000"/>
                <a:gd name="connsiteX25" fmla="*/ 4910811 w 6018714"/>
                <a:gd name="connsiteY25" fmla="*/ 6641009 h 6858000"/>
                <a:gd name="connsiteX26" fmla="*/ 4788885 w 6018714"/>
                <a:gd name="connsiteY26" fmla="*/ 6800448 h 6858000"/>
                <a:gd name="connsiteX27" fmla="*/ 4739213 w 6018714"/>
                <a:gd name="connsiteY27" fmla="*/ 6858000 h 6858000"/>
                <a:gd name="connsiteX28" fmla="*/ 3950454 w 6018714"/>
                <a:gd name="connsiteY28" fmla="*/ 6858000 h 6858000"/>
                <a:gd name="connsiteX29" fmla="*/ 4012997 w 6018714"/>
                <a:gd name="connsiteY29" fmla="*/ 6806378 h 6858000"/>
                <a:gd name="connsiteX30" fmla="*/ 4268871 w 6018714"/>
                <a:gd name="connsiteY30" fmla="*/ 6566512 h 6858000"/>
                <a:gd name="connsiteX31" fmla="*/ 4750072 w 6018714"/>
                <a:gd name="connsiteY31" fmla="*/ 6033375 h 6858000"/>
                <a:gd name="connsiteX32" fmla="*/ 4806075 w 6018714"/>
                <a:gd name="connsiteY32" fmla="*/ 5961092 h 6858000"/>
                <a:gd name="connsiteX33" fmla="*/ 4863244 w 6018714"/>
                <a:gd name="connsiteY33" fmla="*/ 5885856 h 6858000"/>
                <a:gd name="connsiteX34" fmla="*/ 4982235 w 6018714"/>
                <a:gd name="connsiteY34" fmla="*/ 5732288 h 6858000"/>
                <a:gd name="connsiteX35" fmla="*/ 5221526 w 6018714"/>
                <a:gd name="connsiteY35" fmla="*/ 5438135 h 6858000"/>
                <a:gd name="connsiteX36" fmla="*/ 5442633 w 6018714"/>
                <a:gd name="connsiteY36" fmla="*/ 5146193 h 6858000"/>
                <a:gd name="connsiteX37" fmla="*/ 5538350 w 6018714"/>
                <a:gd name="connsiteY37" fmla="*/ 4995133 h 6858000"/>
                <a:gd name="connsiteX38" fmla="*/ 5621702 w 6018714"/>
                <a:gd name="connsiteY38" fmla="*/ 4839205 h 6858000"/>
                <a:gd name="connsiteX39" fmla="*/ 5741275 w 6018714"/>
                <a:gd name="connsiteY39" fmla="*/ 4507728 h 6858000"/>
                <a:gd name="connsiteX40" fmla="*/ 5781714 w 6018714"/>
                <a:gd name="connsiteY40" fmla="*/ 4153681 h 6858000"/>
                <a:gd name="connsiteX41" fmla="*/ 5685706 w 6018714"/>
                <a:gd name="connsiteY41" fmla="*/ 3428918 h 6858000"/>
                <a:gd name="connsiteX42" fmla="*/ 5422122 w 6018714"/>
                <a:gd name="connsiteY42" fmla="*/ 2750328 h 6858000"/>
                <a:gd name="connsiteX43" fmla="*/ 5033730 w 6018714"/>
                <a:gd name="connsiteY43" fmla="*/ 2136204 h 6858000"/>
                <a:gd name="connsiteX44" fmla="*/ 4542784 w 6018714"/>
                <a:gd name="connsiteY44" fmla="*/ 1601886 h 6858000"/>
                <a:gd name="connsiteX45" fmla="*/ 2668605 w 6018714"/>
                <a:gd name="connsiteY45" fmla="*/ 539746 h 6858000"/>
                <a:gd name="connsiteX46" fmla="*/ 1965570 w 6018714"/>
                <a:gd name="connsiteY46" fmla="*/ 389865 h 6858000"/>
                <a:gd name="connsiteX47" fmla="*/ 1249006 w 6018714"/>
                <a:gd name="connsiteY47" fmla="*/ 363461 h 6858000"/>
                <a:gd name="connsiteX48" fmla="*/ 542188 w 6018714"/>
                <a:gd name="connsiteY48" fmla="*/ 465544 h 6858000"/>
                <a:gd name="connsiteX49" fmla="*/ 37349 w 6018714"/>
                <a:gd name="connsiteY49" fmla="*/ 636266 h 6858000"/>
                <a:gd name="connsiteX50" fmla="*/ 0 w 6018714"/>
                <a:gd name="connsiteY50" fmla="*/ 653785 h 6858000"/>
                <a:gd name="connsiteX51" fmla="*/ 0 w 6018714"/>
                <a:gd name="connsiteY51" fmla="*/ 255198 h 6858000"/>
                <a:gd name="connsiteX52" fmla="*/ 167136 w 6018714"/>
                <a:gd name="connsiteY52" fmla="*/ 188295 h 6858000"/>
                <a:gd name="connsiteX53" fmla="*/ 451417 w 6018714"/>
                <a:gd name="connsiteY53" fmla="*/ 101466 h 6858000"/>
                <a:gd name="connsiteX54" fmla="*/ 836914 w 6018714"/>
                <a:gd name="connsiteY54" fmla="*/ 2139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6018714" h="6858000">
                  <a:moveTo>
                    <a:pt x="0" y="6499477"/>
                  </a:moveTo>
                  <a:lnTo>
                    <a:pt x="248639" y="6701197"/>
                  </a:lnTo>
                  <a:cubicBezTo>
                    <a:pt x="296496" y="6739700"/>
                    <a:pt x="344500" y="6777613"/>
                    <a:pt x="392359" y="6814935"/>
                  </a:cubicBezTo>
                  <a:lnTo>
                    <a:pt x="448656" y="6858000"/>
                  </a:lnTo>
                  <a:lnTo>
                    <a:pt x="0" y="6858000"/>
                  </a:lnTo>
                  <a:close/>
                  <a:moveTo>
                    <a:pt x="998246" y="0"/>
                  </a:moveTo>
                  <a:lnTo>
                    <a:pt x="1984114" y="0"/>
                  </a:lnTo>
                  <a:lnTo>
                    <a:pt x="2011390" y="2333"/>
                  </a:lnTo>
                  <a:cubicBezTo>
                    <a:pt x="2791770" y="95667"/>
                    <a:pt x="3537428" y="382707"/>
                    <a:pt x="4182319" y="838030"/>
                  </a:cubicBezTo>
                  <a:cubicBezTo>
                    <a:pt x="4396386" y="988089"/>
                    <a:pt x="4598134" y="1155477"/>
                    <a:pt x="4785565" y="1338564"/>
                  </a:cubicBezTo>
                  <a:cubicBezTo>
                    <a:pt x="5159266" y="1705003"/>
                    <a:pt x="5477110" y="2135318"/>
                    <a:pt x="5695308" y="2616232"/>
                  </a:cubicBezTo>
                  <a:cubicBezTo>
                    <a:pt x="5803975" y="2856910"/>
                    <a:pt x="5885376" y="3109302"/>
                    <a:pt x="5937944" y="3368583"/>
                  </a:cubicBezTo>
                  <a:cubicBezTo>
                    <a:pt x="5990936" y="3626845"/>
                    <a:pt x="6017985" y="3889887"/>
                    <a:pt x="6018677" y="4153681"/>
                  </a:cubicBezTo>
                  <a:cubicBezTo>
                    <a:pt x="6019393" y="4288706"/>
                    <a:pt x="6009862" y="4423598"/>
                    <a:pt x="5990165" y="4557147"/>
                  </a:cubicBezTo>
                  <a:lnTo>
                    <a:pt x="5982312" y="4607451"/>
                  </a:lnTo>
                  <a:lnTo>
                    <a:pt x="5972856" y="4657609"/>
                  </a:lnTo>
                  <a:cubicBezTo>
                    <a:pt x="5966601" y="4691096"/>
                    <a:pt x="5959037" y="4724287"/>
                    <a:pt x="5951328" y="4757628"/>
                  </a:cubicBezTo>
                  <a:cubicBezTo>
                    <a:pt x="5934889" y="4823863"/>
                    <a:pt x="5915834" y="4890100"/>
                    <a:pt x="5893141" y="4953827"/>
                  </a:cubicBezTo>
                  <a:cubicBezTo>
                    <a:pt x="5870448" y="5017556"/>
                    <a:pt x="5845282" y="5080252"/>
                    <a:pt x="5817644" y="5141915"/>
                  </a:cubicBezTo>
                  <a:cubicBezTo>
                    <a:pt x="5790005" y="5203578"/>
                    <a:pt x="5760040" y="5263619"/>
                    <a:pt x="5728909" y="5322626"/>
                  </a:cubicBezTo>
                  <a:cubicBezTo>
                    <a:pt x="5666505" y="5440642"/>
                    <a:pt x="5599591" y="5553937"/>
                    <a:pt x="5532095" y="5663839"/>
                  </a:cubicBezTo>
                  <a:lnTo>
                    <a:pt x="5330043" y="5988236"/>
                  </a:lnTo>
                  <a:cubicBezTo>
                    <a:pt x="5297022" y="6041195"/>
                    <a:pt x="5264148" y="6093565"/>
                    <a:pt x="5232580" y="6146081"/>
                  </a:cubicBezTo>
                  <a:lnTo>
                    <a:pt x="5183269" y="6227660"/>
                  </a:lnTo>
                  <a:cubicBezTo>
                    <a:pt x="5166103" y="6255541"/>
                    <a:pt x="5149375" y="6283717"/>
                    <a:pt x="5131628" y="6311451"/>
                  </a:cubicBezTo>
                  <a:cubicBezTo>
                    <a:pt x="5062676" y="6423417"/>
                    <a:pt x="4988635" y="6533174"/>
                    <a:pt x="4910811" y="6641009"/>
                  </a:cubicBezTo>
                  <a:cubicBezTo>
                    <a:pt x="4871725" y="6695377"/>
                    <a:pt x="4831064" y="6748547"/>
                    <a:pt x="4788885" y="6800448"/>
                  </a:cubicBezTo>
                  <a:lnTo>
                    <a:pt x="4739213" y="6858000"/>
                  </a:lnTo>
                  <a:lnTo>
                    <a:pt x="3950454" y="6858000"/>
                  </a:lnTo>
                  <a:lnTo>
                    <a:pt x="4012997" y="6806378"/>
                  </a:lnTo>
                  <a:cubicBezTo>
                    <a:pt x="4100089" y="6729374"/>
                    <a:pt x="4185375" y="6649419"/>
                    <a:pt x="4268871" y="6566512"/>
                  </a:cubicBezTo>
                  <a:cubicBezTo>
                    <a:pt x="4439315" y="6398398"/>
                    <a:pt x="4599980" y="6220387"/>
                    <a:pt x="4750072" y="6033375"/>
                  </a:cubicBezTo>
                  <a:cubicBezTo>
                    <a:pt x="4769418" y="6009920"/>
                    <a:pt x="4787311" y="5985138"/>
                    <a:pt x="4806075" y="5961092"/>
                  </a:cubicBezTo>
                  <a:lnTo>
                    <a:pt x="4863244" y="5885856"/>
                  </a:lnTo>
                  <a:cubicBezTo>
                    <a:pt x="4902520" y="5833635"/>
                    <a:pt x="4942184" y="5782445"/>
                    <a:pt x="4982235" y="5732288"/>
                  </a:cubicBezTo>
                  <a:cubicBezTo>
                    <a:pt x="5061513" y="5631533"/>
                    <a:pt x="5143556" y="5534760"/>
                    <a:pt x="5221526" y="5438135"/>
                  </a:cubicBezTo>
                  <a:cubicBezTo>
                    <a:pt x="5299495" y="5341509"/>
                    <a:pt x="5374846" y="5245326"/>
                    <a:pt x="5442633" y="5146193"/>
                  </a:cubicBezTo>
                  <a:cubicBezTo>
                    <a:pt x="5476091" y="5096480"/>
                    <a:pt x="5508530" y="5046176"/>
                    <a:pt x="5538350" y="4995133"/>
                  </a:cubicBezTo>
                  <a:cubicBezTo>
                    <a:pt x="5568171" y="4944091"/>
                    <a:pt x="5596245" y="4892164"/>
                    <a:pt x="5621702" y="4839205"/>
                  </a:cubicBezTo>
                  <a:cubicBezTo>
                    <a:pt x="5673203" y="4733405"/>
                    <a:pt x="5713291" y="4622262"/>
                    <a:pt x="5741275" y="4507728"/>
                  </a:cubicBezTo>
                  <a:cubicBezTo>
                    <a:pt x="5767878" y="4391630"/>
                    <a:pt x="5781445" y="4272861"/>
                    <a:pt x="5781714" y="4153681"/>
                  </a:cubicBezTo>
                  <a:cubicBezTo>
                    <a:pt x="5781640" y="3908842"/>
                    <a:pt x="5749352" y="3665096"/>
                    <a:pt x="5685706" y="3428918"/>
                  </a:cubicBezTo>
                  <a:cubicBezTo>
                    <a:pt x="5621295" y="3194067"/>
                    <a:pt x="5532959" y="2966636"/>
                    <a:pt x="5422122" y="2750328"/>
                  </a:cubicBezTo>
                  <a:cubicBezTo>
                    <a:pt x="5312356" y="2533473"/>
                    <a:pt x="5182293" y="2327817"/>
                    <a:pt x="5033730" y="2136204"/>
                  </a:cubicBezTo>
                  <a:cubicBezTo>
                    <a:pt x="4885345" y="1944281"/>
                    <a:pt x="4721094" y="1765530"/>
                    <a:pt x="4542784" y="1601886"/>
                  </a:cubicBezTo>
                  <a:cubicBezTo>
                    <a:pt x="4001273" y="1114380"/>
                    <a:pt x="3361806" y="751985"/>
                    <a:pt x="2668605" y="539746"/>
                  </a:cubicBezTo>
                  <a:cubicBezTo>
                    <a:pt x="2438667" y="470493"/>
                    <a:pt x="2203536" y="420366"/>
                    <a:pt x="1965570" y="389865"/>
                  </a:cubicBezTo>
                  <a:cubicBezTo>
                    <a:pt x="1727936" y="359890"/>
                    <a:pt x="1488166" y="351053"/>
                    <a:pt x="1249006" y="363461"/>
                  </a:cubicBezTo>
                  <a:cubicBezTo>
                    <a:pt x="1010718" y="374400"/>
                    <a:pt x="774017" y="408587"/>
                    <a:pt x="542188" y="465544"/>
                  </a:cubicBezTo>
                  <a:cubicBezTo>
                    <a:pt x="369418" y="508120"/>
                    <a:pt x="200552" y="565242"/>
                    <a:pt x="37349" y="636266"/>
                  </a:cubicBezTo>
                  <a:lnTo>
                    <a:pt x="0" y="653785"/>
                  </a:lnTo>
                  <a:lnTo>
                    <a:pt x="0" y="255198"/>
                  </a:lnTo>
                  <a:lnTo>
                    <a:pt x="167136" y="188295"/>
                  </a:lnTo>
                  <a:cubicBezTo>
                    <a:pt x="260597" y="155379"/>
                    <a:pt x="355437" y="126405"/>
                    <a:pt x="451417" y="101466"/>
                  </a:cubicBezTo>
                  <a:cubicBezTo>
                    <a:pt x="578649" y="68513"/>
                    <a:pt x="707299" y="41799"/>
                    <a:pt x="836914" y="21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7370387-C8AA-4FC4-B636-C83BA7921D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8834"/>
              <a:ext cx="6015920" cy="6819166"/>
            </a:xfrm>
            <a:custGeom>
              <a:avLst/>
              <a:gdLst>
                <a:gd name="connsiteX0" fmla="*/ 0 w 6015920"/>
                <a:gd name="connsiteY0" fmla="*/ 6143989 h 6819166"/>
                <a:gd name="connsiteX1" fmla="*/ 134018 w 6015920"/>
                <a:gd name="connsiteY1" fmla="*/ 6248665 h 6819166"/>
                <a:gd name="connsiteX2" fmla="*/ 880799 w 6015920"/>
                <a:gd name="connsiteY2" fmla="*/ 6790482 h 6819166"/>
                <a:gd name="connsiteX3" fmla="*/ 929680 w 6015920"/>
                <a:gd name="connsiteY3" fmla="*/ 6819166 h 6819166"/>
                <a:gd name="connsiteX4" fmla="*/ 0 w 6015920"/>
                <a:gd name="connsiteY4" fmla="*/ 6819166 h 6819166"/>
                <a:gd name="connsiteX5" fmla="*/ 1408589 w 6015920"/>
                <a:gd name="connsiteY5" fmla="*/ 0 h 6819166"/>
                <a:gd name="connsiteX6" fmla="*/ 1409171 w 6015920"/>
                <a:gd name="connsiteY6" fmla="*/ 294 h 6819166"/>
                <a:gd name="connsiteX7" fmla="*/ 6015920 w 6015920"/>
                <a:gd name="connsiteY7" fmla="*/ 4129828 h 6819166"/>
                <a:gd name="connsiteX8" fmla="*/ 5101088 w 6015920"/>
                <a:gd name="connsiteY8" fmla="*/ 6096419 h 6819166"/>
                <a:gd name="connsiteX9" fmla="*/ 4546786 w 6015920"/>
                <a:gd name="connsiteY9" fmla="*/ 6797679 h 6819166"/>
                <a:gd name="connsiteX10" fmla="*/ 4525032 w 6015920"/>
                <a:gd name="connsiteY10" fmla="*/ 6819166 h 6819166"/>
                <a:gd name="connsiteX11" fmla="*/ 3362009 w 6015920"/>
                <a:gd name="connsiteY11" fmla="*/ 6819166 h 6819166"/>
                <a:gd name="connsiteX12" fmla="*/ 3559506 w 6015920"/>
                <a:gd name="connsiteY12" fmla="*/ 6694254 h 6819166"/>
                <a:gd name="connsiteX13" fmla="*/ 4499295 w 6015920"/>
                <a:gd name="connsiteY13" fmla="*/ 5685109 h 6819166"/>
                <a:gd name="connsiteX14" fmla="*/ 4763752 w 6015920"/>
                <a:gd name="connsiteY14" fmla="*/ 5310428 h 6819166"/>
                <a:gd name="connsiteX15" fmla="*/ 5288592 w 6015920"/>
                <a:gd name="connsiteY15" fmla="*/ 4129828 h 6819166"/>
                <a:gd name="connsiteX16" fmla="*/ 4971477 w 6015920"/>
                <a:gd name="connsiteY16" fmla="*/ 2858526 h 6819166"/>
                <a:gd name="connsiteX17" fmla="*/ 4096938 w 6015920"/>
                <a:gd name="connsiteY17" fmla="*/ 1766138 h 6819166"/>
                <a:gd name="connsiteX18" fmla="*/ 2832696 w 6015920"/>
                <a:gd name="connsiteY18" fmla="*/ 1008719 h 6819166"/>
                <a:gd name="connsiteX19" fmla="*/ 1409171 w 6015920"/>
                <a:gd name="connsiteY19" fmla="*/ 732948 h 6819166"/>
                <a:gd name="connsiteX20" fmla="*/ 189877 w 6015920"/>
                <a:gd name="connsiteY20" fmla="*/ 989377 h 6819166"/>
                <a:gd name="connsiteX21" fmla="*/ 0 w 6015920"/>
                <a:gd name="connsiteY21" fmla="*/ 1091881 h 6819166"/>
                <a:gd name="connsiteX22" fmla="*/ 0 w 6015920"/>
                <a:gd name="connsiteY22" fmla="*/ 273645 h 6819166"/>
                <a:gd name="connsiteX23" fmla="*/ 53152 w 6015920"/>
                <a:gd name="connsiteY23" fmla="*/ 250589 h 6819166"/>
                <a:gd name="connsiteX24" fmla="*/ 1408589 w 6015920"/>
                <a:gd name="connsiteY24" fmla="*/ 0 h 681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015920" h="6819166">
                  <a:moveTo>
                    <a:pt x="0" y="6143989"/>
                  </a:moveTo>
                  <a:lnTo>
                    <a:pt x="134018" y="6248665"/>
                  </a:lnTo>
                  <a:cubicBezTo>
                    <a:pt x="404095" y="6461250"/>
                    <a:pt x="645672" y="6645215"/>
                    <a:pt x="880799" y="6790482"/>
                  </a:cubicBezTo>
                  <a:lnTo>
                    <a:pt x="929680" y="6819166"/>
                  </a:lnTo>
                  <a:lnTo>
                    <a:pt x="0" y="6819166"/>
                  </a:lnTo>
                  <a:close/>
                  <a:moveTo>
                    <a:pt x="1408589" y="0"/>
                  </a:moveTo>
                  <a:lnTo>
                    <a:pt x="1409171" y="294"/>
                  </a:lnTo>
                  <a:cubicBezTo>
                    <a:pt x="3696325" y="294"/>
                    <a:pt x="6015920" y="1849221"/>
                    <a:pt x="6015920" y="4129828"/>
                  </a:cubicBezTo>
                  <a:cubicBezTo>
                    <a:pt x="6015920" y="4985129"/>
                    <a:pt x="5545048" y="5437324"/>
                    <a:pt x="5101088" y="6096419"/>
                  </a:cubicBezTo>
                  <a:cubicBezTo>
                    <a:pt x="4927721" y="6353993"/>
                    <a:pt x="4744312" y="6588925"/>
                    <a:pt x="4546786" y="6797679"/>
                  </a:cubicBezTo>
                  <a:lnTo>
                    <a:pt x="4525032" y="6819166"/>
                  </a:lnTo>
                  <a:lnTo>
                    <a:pt x="3362009" y="6819166"/>
                  </a:lnTo>
                  <a:lnTo>
                    <a:pt x="3559506" y="6694254"/>
                  </a:lnTo>
                  <a:cubicBezTo>
                    <a:pt x="3895644" y="6458563"/>
                    <a:pt x="4202210" y="6126161"/>
                    <a:pt x="4499295" y="5685109"/>
                  </a:cubicBezTo>
                  <a:cubicBezTo>
                    <a:pt x="4589775" y="5550592"/>
                    <a:pt x="4678218" y="5428532"/>
                    <a:pt x="4763752" y="5310428"/>
                  </a:cubicBezTo>
                  <a:cubicBezTo>
                    <a:pt x="5118251" y="4820868"/>
                    <a:pt x="5288592" y="4566198"/>
                    <a:pt x="5288592" y="4129828"/>
                  </a:cubicBezTo>
                  <a:cubicBezTo>
                    <a:pt x="5288592" y="3696828"/>
                    <a:pt x="5181966" y="3269106"/>
                    <a:pt x="4971477" y="2858526"/>
                  </a:cubicBezTo>
                  <a:cubicBezTo>
                    <a:pt x="4765643" y="2456885"/>
                    <a:pt x="4471366" y="2089240"/>
                    <a:pt x="4096938" y="1766138"/>
                  </a:cubicBezTo>
                  <a:cubicBezTo>
                    <a:pt x="3720910" y="1443697"/>
                    <a:pt x="3293474" y="1187604"/>
                    <a:pt x="2832696" y="1008719"/>
                  </a:cubicBezTo>
                  <a:cubicBezTo>
                    <a:pt x="2360806" y="825703"/>
                    <a:pt x="1881933" y="732948"/>
                    <a:pt x="1409171" y="732948"/>
                  </a:cubicBezTo>
                  <a:cubicBezTo>
                    <a:pt x="963609" y="732948"/>
                    <a:pt x="553251" y="819255"/>
                    <a:pt x="189877" y="989377"/>
                  </a:cubicBezTo>
                  <a:lnTo>
                    <a:pt x="0" y="1091881"/>
                  </a:lnTo>
                  <a:lnTo>
                    <a:pt x="0" y="273645"/>
                  </a:lnTo>
                  <a:lnTo>
                    <a:pt x="53152" y="250589"/>
                  </a:lnTo>
                  <a:cubicBezTo>
                    <a:pt x="457881" y="88474"/>
                    <a:pt x="911201" y="0"/>
                    <a:pt x="1408589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E3C2B3B-4414-484B-8914-7CB18736F2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9880"/>
              <a:ext cx="5997097" cy="6768121"/>
            </a:xfrm>
            <a:custGeom>
              <a:avLst/>
              <a:gdLst>
                <a:gd name="connsiteX0" fmla="*/ 0 w 5997097"/>
                <a:gd name="connsiteY0" fmla="*/ 5929955 h 6768121"/>
                <a:gd name="connsiteX1" fmla="*/ 204947 w 5997097"/>
                <a:gd name="connsiteY1" fmla="*/ 6088753 h 6768121"/>
                <a:gd name="connsiteX2" fmla="*/ 1135927 w 5997097"/>
                <a:gd name="connsiteY2" fmla="*/ 6730112 h 6768121"/>
                <a:gd name="connsiteX3" fmla="*/ 1219620 w 5997097"/>
                <a:gd name="connsiteY3" fmla="*/ 6768121 h 6768121"/>
                <a:gd name="connsiteX4" fmla="*/ 0 w 5997097"/>
                <a:gd name="connsiteY4" fmla="*/ 6768121 h 6768121"/>
                <a:gd name="connsiteX5" fmla="*/ 1389767 w 5997097"/>
                <a:gd name="connsiteY5" fmla="*/ 0 h 6768121"/>
                <a:gd name="connsiteX6" fmla="*/ 1390348 w 5997097"/>
                <a:gd name="connsiteY6" fmla="*/ 292 h 6768121"/>
                <a:gd name="connsiteX7" fmla="*/ 5997097 w 5997097"/>
                <a:gd name="connsiteY7" fmla="*/ 4099802 h 6768121"/>
                <a:gd name="connsiteX8" fmla="*/ 5082265 w 5997097"/>
                <a:gd name="connsiteY8" fmla="*/ 6052096 h 6768121"/>
                <a:gd name="connsiteX9" fmla="*/ 4527964 w 5997097"/>
                <a:gd name="connsiteY9" fmla="*/ 6748257 h 6768121"/>
                <a:gd name="connsiteX10" fmla="*/ 4507706 w 5997097"/>
                <a:gd name="connsiteY10" fmla="*/ 6768121 h 6768121"/>
                <a:gd name="connsiteX11" fmla="*/ 3011909 w 5997097"/>
                <a:gd name="connsiteY11" fmla="*/ 6768121 h 6768121"/>
                <a:gd name="connsiteX12" fmla="*/ 3041514 w 5997097"/>
                <a:gd name="connsiteY12" fmla="*/ 6756841 h 6768121"/>
                <a:gd name="connsiteX13" fmla="*/ 3339587 w 5997097"/>
                <a:gd name="connsiteY13" fmla="*/ 6603120 h 6768121"/>
                <a:gd name="connsiteX14" fmla="*/ 4359591 w 5997097"/>
                <a:gd name="connsiteY14" fmla="*/ 5561878 h 6768121"/>
                <a:gd name="connsiteX15" fmla="*/ 4626956 w 5997097"/>
                <a:gd name="connsiteY15" fmla="*/ 5185850 h 6768121"/>
                <a:gd name="connsiteX16" fmla="*/ 5124303 w 5997097"/>
                <a:gd name="connsiteY16" fmla="*/ 4099802 h 6768121"/>
                <a:gd name="connsiteX17" fmla="*/ 4823481 w 5997097"/>
                <a:gd name="connsiteY17" fmla="*/ 2904512 h 6768121"/>
                <a:gd name="connsiteX18" fmla="*/ 3983561 w 5997097"/>
                <a:gd name="connsiteY18" fmla="*/ 1863706 h 6768121"/>
                <a:gd name="connsiteX19" fmla="*/ 2761651 w 5997097"/>
                <a:gd name="connsiteY19" fmla="*/ 1136378 h 6768121"/>
                <a:gd name="connsiteX20" fmla="*/ 1390348 w 5997097"/>
                <a:gd name="connsiteY20" fmla="*/ 873085 h 6768121"/>
                <a:gd name="connsiteX21" fmla="*/ 232295 w 5997097"/>
                <a:gd name="connsiteY21" fmla="*/ 1114121 h 6768121"/>
                <a:gd name="connsiteX22" fmla="*/ 0 w 5997097"/>
                <a:gd name="connsiteY22" fmla="*/ 1238681 h 6768121"/>
                <a:gd name="connsiteX23" fmla="*/ 0 w 5997097"/>
                <a:gd name="connsiteY23" fmla="*/ 263550 h 6768121"/>
                <a:gd name="connsiteX24" fmla="*/ 34329 w 5997097"/>
                <a:gd name="connsiteY24" fmla="*/ 248767 h 6768121"/>
                <a:gd name="connsiteX25" fmla="*/ 1389767 w 5997097"/>
                <a:gd name="connsiteY25" fmla="*/ 0 h 676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97097" h="6768121">
                  <a:moveTo>
                    <a:pt x="0" y="5929955"/>
                  </a:moveTo>
                  <a:lnTo>
                    <a:pt x="204947" y="6088753"/>
                  </a:lnTo>
                  <a:cubicBezTo>
                    <a:pt x="536028" y="6347537"/>
                    <a:pt x="834815" y="6574463"/>
                    <a:pt x="1135927" y="6730112"/>
                  </a:cubicBezTo>
                  <a:lnTo>
                    <a:pt x="1219620" y="6768121"/>
                  </a:lnTo>
                  <a:lnTo>
                    <a:pt x="0" y="6768121"/>
                  </a:lnTo>
                  <a:close/>
                  <a:moveTo>
                    <a:pt x="1389767" y="0"/>
                  </a:moveTo>
                  <a:lnTo>
                    <a:pt x="1390348" y="292"/>
                  </a:lnTo>
                  <a:cubicBezTo>
                    <a:pt x="3677502" y="292"/>
                    <a:pt x="5997097" y="1835776"/>
                    <a:pt x="5997097" y="4099802"/>
                  </a:cubicBezTo>
                  <a:cubicBezTo>
                    <a:pt x="5997097" y="4948885"/>
                    <a:pt x="5526225" y="5397792"/>
                    <a:pt x="5082265" y="6052096"/>
                  </a:cubicBezTo>
                  <a:cubicBezTo>
                    <a:pt x="4908898" y="6307797"/>
                    <a:pt x="4725489" y="6541021"/>
                    <a:pt x="4527964" y="6748257"/>
                  </a:cubicBezTo>
                  <a:lnTo>
                    <a:pt x="4507706" y="6768121"/>
                  </a:lnTo>
                  <a:lnTo>
                    <a:pt x="3011909" y="6768121"/>
                  </a:lnTo>
                  <a:lnTo>
                    <a:pt x="3041514" y="6756841"/>
                  </a:lnTo>
                  <a:cubicBezTo>
                    <a:pt x="3144608" y="6713092"/>
                    <a:pt x="3243834" y="6661888"/>
                    <a:pt x="3339587" y="6603120"/>
                  </a:cubicBezTo>
                  <a:cubicBezTo>
                    <a:pt x="3700923" y="6381722"/>
                    <a:pt x="4034475" y="6041040"/>
                    <a:pt x="4359591" y="5561878"/>
                  </a:cubicBezTo>
                  <a:cubicBezTo>
                    <a:pt x="4451526" y="5426449"/>
                    <a:pt x="4540696" y="5304113"/>
                    <a:pt x="4626956" y="5185850"/>
                  </a:cubicBezTo>
                  <a:cubicBezTo>
                    <a:pt x="4972001" y="4713668"/>
                    <a:pt x="5124303" y="4488342"/>
                    <a:pt x="5124303" y="4099802"/>
                  </a:cubicBezTo>
                  <a:cubicBezTo>
                    <a:pt x="5124303" y="3693373"/>
                    <a:pt x="5022478" y="3291306"/>
                    <a:pt x="4823481" y="2904512"/>
                  </a:cubicBezTo>
                  <a:cubicBezTo>
                    <a:pt x="4628994" y="2527756"/>
                    <a:pt x="4338498" y="2167874"/>
                    <a:pt x="3983561" y="1863706"/>
                  </a:cubicBezTo>
                  <a:cubicBezTo>
                    <a:pt x="3620116" y="1554184"/>
                    <a:pt x="3207009" y="1308274"/>
                    <a:pt x="2761651" y="1136378"/>
                  </a:cubicBezTo>
                  <a:cubicBezTo>
                    <a:pt x="2312890" y="964438"/>
                    <a:pt x="1838235" y="873085"/>
                    <a:pt x="1390348" y="873085"/>
                  </a:cubicBezTo>
                  <a:cubicBezTo>
                    <a:pt x="966023" y="873085"/>
                    <a:pt x="576467" y="954255"/>
                    <a:pt x="232295" y="1114121"/>
                  </a:cubicBezTo>
                  <a:lnTo>
                    <a:pt x="0" y="1238681"/>
                  </a:lnTo>
                  <a:lnTo>
                    <a:pt x="0" y="263550"/>
                  </a:lnTo>
                  <a:lnTo>
                    <a:pt x="34329" y="248767"/>
                  </a:lnTo>
                  <a:cubicBezTo>
                    <a:pt x="439058" y="87831"/>
                    <a:pt x="892378" y="0"/>
                    <a:pt x="1389767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AFB69BCB-EE83-44E6-8C11-3344C73D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423049" cy="6857275"/>
            </a:xfrm>
            <a:custGeom>
              <a:avLst/>
              <a:gdLst>
                <a:gd name="connsiteX0" fmla="*/ 3207935 w 6423049"/>
                <a:gd name="connsiteY0" fmla="*/ 0 h 6857275"/>
                <a:gd name="connsiteX1" fmla="*/ 6423049 w 6423049"/>
                <a:gd name="connsiteY1" fmla="*/ 0 h 6857275"/>
                <a:gd name="connsiteX2" fmla="*/ 6423049 w 6423049"/>
                <a:gd name="connsiteY2" fmla="*/ 6857275 h 6857275"/>
                <a:gd name="connsiteX3" fmla="*/ 5115455 w 6423049"/>
                <a:gd name="connsiteY3" fmla="*/ 6857275 h 6857275"/>
                <a:gd name="connsiteX4" fmla="*/ 5327016 w 6423049"/>
                <a:gd name="connsiteY4" fmla="*/ 6576778 h 6857275"/>
                <a:gd name="connsiteX5" fmla="*/ 6096492 w 6423049"/>
                <a:gd name="connsiteY5" fmla="*/ 4101445 h 6857275"/>
                <a:gd name="connsiteX6" fmla="*/ 3253269 w 6423049"/>
                <a:gd name="connsiteY6" fmla="*/ 15400 h 6857275"/>
                <a:gd name="connsiteX7" fmla="*/ 0 w 6423049"/>
                <a:gd name="connsiteY7" fmla="*/ 0 h 6857275"/>
                <a:gd name="connsiteX8" fmla="*/ 318887 w 6423049"/>
                <a:gd name="connsiteY8" fmla="*/ 0 h 6857275"/>
                <a:gd name="connsiteX9" fmla="*/ 273553 w 6423049"/>
                <a:gd name="connsiteY9" fmla="*/ 15400 h 6857275"/>
                <a:gd name="connsiteX10" fmla="*/ 76780 w 6423049"/>
                <a:gd name="connsiteY10" fmla="*/ 93287 h 6857275"/>
                <a:gd name="connsiteX11" fmla="*/ 0 w 6423049"/>
                <a:gd name="connsiteY11" fmla="*/ 128134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23049" h="6857275">
                  <a:moveTo>
                    <a:pt x="3207935" y="0"/>
                  </a:moveTo>
                  <a:lnTo>
                    <a:pt x="6423049" y="0"/>
                  </a:lnTo>
                  <a:lnTo>
                    <a:pt x="6423049" y="6857275"/>
                  </a:lnTo>
                  <a:lnTo>
                    <a:pt x="5115455" y="6857275"/>
                  </a:lnTo>
                  <a:lnTo>
                    <a:pt x="5327016" y="6576778"/>
                  </a:lnTo>
                  <a:cubicBezTo>
                    <a:pt x="5812196" y="5874153"/>
                    <a:pt x="6096492" y="5021129"/>
                    <a:pt x="6096492" y="4101445"/>
                  </a:cubicBezTo>
                  <a:cubicBezTo>
                    <a:pt x="6096492" y="2224539"/>
                    <a:pt x="4912418" y="625268"/>
                    <a:pt x="3253269" y="15400"/>
                  </a:cubicBezTo>
                  <a:close/>
                  <a:moveTo>
                    <a:pt x="0" y="0"/>
                  </a:moveTo>
                  <a:lnTo>
                    <a:pt x="318887" y="0"/>
                  </a:lnTo>
                  <a:lnTo>
                    <a:pt x="273553" y="15400"/>
                  </a:lnTo>
                  <a:cubicBezTo>
                    <a:pt x="207186" y="39794"/>
                    <a:pt x="141580" y="65772"/>
                    <a:pt x="76780" y="93287"/>
                  </a:cubicBezTo>
                  <a:lnTo>
                    <a:pt x="0" y="12813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98E9BA58-2C07-4CA1-99C2-7738FBA37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158587" cy="6857275"/>
            </a:xfrm>
            <a:custGeom>
              <a:avLst/>
              <a:gdLst>
                <a:gd name="connsiteX0" fmla="*/ 233278 w 6158587"/>
                <a:gd name="connsiteY0" fmla="*/ 0 h 6857275"/>
                <a:gd name="connsiteX1" fmla="*/ 3441063 w 6158587"/>
                <a:gd name="connsiteY1" fmla="*/ 0 h 6857275"/>
                <a:gd name="connsiteX2" fmla="*/ 3535825 w 6158587"/>
                <a:gd name="connsiteY2" fmla="*/ 38136 h 6857275"/>
                <a:gd name="connsiteX3" fmla="*/ 6158587 w 6158587"/>
                <a:gd name="connsiteY3" fmla="*/ 4076179 h 6857275"/>
                <a:gd name="connsiteX4" fmla="*/ 5573039 w 6158587"/>
                <a:gd name="connsiteY4" fmla="*/ 6283960 h 6857275"/>
                <a:gd name="connsiteX5" fmla="*/ 5222761 w 6158587"/>
                <a:gd name="connsiteY5" fmla="*/ 6804016 h 6857275"/>
                <a:gd name="connsiteX6" fmla="*/ 5179011 w 6158587"/>
                <a:gd name="connsiteY6" fmla="*/ 6857275 h 6857275"/>
                <a:gd name="connsiteX7" fmla="*/ 4477061 w 6158587"/>
                <a:gd name="connsiteY7" fmla="*/ 6857275 h 6857275"/>
                <a:gd name="connsiteX8" fmla="*/ 4532922 w 6158587"/>
                <a:gd name="connsiteY8" fmla="*/ 6798071 h 6857275"/>
                <a:gd name="connsiteX9" fmla="*/ 4660563 w 6158587"/>
                <a:gd name="connsiteY9" fmla="*/ 6651672 h 6857275"/>
                <a:gd name="connsiteX10" fmla="*/ 4772511 w 6158587"/>
                <a:gd name="connsiteY10" fmla="*/ 6513379 h 6857275"/>
                <a:gd name="connsiteX11" fmla="*/ 4781959 w 6158587"/>
                <a:gd name="connsiteY11" fmla="*/ 6501404 h 6857275"/>
                <a:gd name="connsiteX12" fmla="*/ 4800713 w 6158587"/>
                <a:gd name="connsiteY12" fmla="*/ 6476578 h 6857275"/>
                <a:gd name="connsiteX13" fmla="*/ 4897916 w 6158587"/>
                <a:gd name="connsiteY13" fmla="*/ 6345878 h 6857275"/>
                <a:gd name="connsiteX14" fmla="*/ 4953461 w 6158587"/>
                <a:gd name="connsiteY14" fmla="*/ 6268773 h 6857275"/>
                <a:gd name="connsiteX15" fmla="*/ 5015304 w 6158587"/>
                <a:gd name="connsiteY15" fmla="*/ 6182904 h 6857275"/>
                <a:gd name="connsiteX16" fmla="*/ 5136557 w 6158587"/>
                <a:gd name="connsiteY16" fmla="*/ 6021245 h 6857275"/>
                <a:gd name="connsiteX17" fmla="*/ 5232471 w 6158587"/>
                <a:gd name="connsiteY17" fmla="*/ 5895802 h 6857275"/>
                <a:gd name="connsiteX18" fmla="*/ 5377488 w 6158587"/>
                <a:gd name="connsiteY18" fmla="*/ 5704644 h 6857275"/>
                <a:gd name="connsiteX19" fmla="*/ 5492012 w 6158587"/>
                <a:gd name="connsiteY19" fmla="*/ 5545320 h 6857275"/>
                <a:gd name="connsiteX20" fmla="*/ 5598378 w 6158587"/>
                <a:gd name="connsiteY20" fmla="*/ 5383077 h 6857275"/>
                <a:gd name="connsiteX21" fmla="*/ 5694293 w 6158587"/>
                <a:gd name="connsiteY21" fmla="*/ 5215869 h 6857275"/>
                <a:gd name="connsiteX22" fmla="*/ 5726646 w 6158587"/>
                <a:gd name="connsiteY22" fmla="*/ 5151759 h 6857275"/>
                <a:gd name="connsiteX23" fmla="*/ 5736953 w 6158587"/>
                <a:gd name="connsiteY23" fmla="*/ 5130730 h 6857275"/>
                <a:gd name="connsiteX24" fmla="*/ 5748406 w 6158587"/>
                <a:gd name="connsiteY24" fmla="*/ 5105613 h 6857275"/>
                <a:gd name="connsiteX25" fmla="*/ 5775318 w 6158587"/>
                <a:gd name="connsiteY25" fmla="*/ 5043695 h 6857275"/>
                <a:gd name="connsiteX26" fmla="*/ 5887267 w 6158587"/>
                <a:gd name="connsiteY26" fmla="*/ 4677444 h 6857275"/>
                <a:gd name="connsiteX27" fmla="*/ 5925776 w 6158587"/>
                <a:gd name="connsiteY27" fmla="*/ 4291476 h 6857275"/>
                <a:gd name="connsiteX28" fmla="*/ 5837592 w 6158587"/>
                <a:gd name="connsiteY28" fmla="*/ 3514285 h 6857275"/>
                <a:gd name="connsiteX29" fmla="*/ 5728651 w 6158587"/>
                <a:gd name="connsiteY29" fmla="*/ 3139270 h 6857275"/>
                <a:gd name="connsiteX30" fmla="*/ 5728651 w 6158587"/>
                <a:gd name="connsiteY30" fmla="*/ 3138540 h 6857275"/>
                <a:gd name="connsiteX31" fmla="*/ 5707749 w 6158587"/>
                <a:gd name="connsiteY31" fmla="*/ 3080127 h 6857275"/>
                <a:gd name="connsiteX32" fmla="*/ 5695151 w 6158587"/>
                <a:gd name="connsiteY32" fmla="*/ 3046393 h 6857275"/>
                <a:gd name="connsiteX33" fmla="*/ 5662512 w 6158587"/>
                <a:gd name="connsiteY33" fmla="*/ 2963300 h 6857275"/>
                <a:gd name="connsiteX34" fmla="*/ 5659648 w 6158587"/>
                <a:gd name="connsiteY34" fmla="*/ 2956436 h 6857275"/>
                <a:gd name="connsiteX35" fmla="*/ 5641039 w 6158587"/>
                <a:gd name="connsiteY35" fmla="*/ 2911751 h 6857275"/>
                <a:gd name="connsiteX36" fmla="*/ 5621283 w 6158587"/>
                <a:gd name="connsiteY36" fmla="*/ 2867941 h 6857275"/>
                <a:gd name="connsiteX37" fmla="*/ 5581056 w 6158587"/>
                <a:gd name="connsiteY37" fmla="*/ 2780320 h 6857275"/>
                <a:gd name="connsiteX38" fmla="*/ 5397674 w 6158587"/>
                <a:gd name="connsiteY38" fmla="*/ 2438163 h 6857275"/>
                <a:gd name="connsiteX39" fmla="*/ 5182080 w 6158587"/>
                <a:gd name="connsiteY39" fmla="*/ 2116889 h 6857275"/>
                <a:gd name="connsiteX40" fmla="*/ 4676024 w 6158587"/>
                <a:gd name="connsiteY40" fmla="*/ 1540786 h 6857275"/>
                <a:gd name="connsiteX41" fmla="*/ 4391860 w 6158587"/>
                <a:gd name="connsiteY41" fmla="*/ 1286395 h 6857275"/>
                <a:gd name="connsiteX42" fmla="*/ 4318851 w 6158587"/>
                <a:gd name="connsiteY42" fmla="*/ 1226959 h 6857275"/>
                <a:gd name="connsiteX43" fmla="*/ 4306254 w 6158587"/>
                <a:gd name="connsiteY43" fmla="*/ 1216883 h 6857275"/>
                <a:gd name="connsiteX44" fmla="*/ 4244123 w 6158587"/>
                <a:gd name="connsiteY44" fmla="*/ 1168254 h 6857275"/>
                <a:gd name="connsiteX45" fmla="*/ 4092378 w 6158587"/>
                <a:gd name="connsiteY45" fmla="*/ 1055078 h 6857275"/>
                <a:gd name="connsiteX46" fmla="*/ 3449179 w 6158587"/>
                <a:gd name="connsiteY46" fmla="*/ 660348 h 6857275"/>
                <a:gd name="connsiteX47" fmla="*/ 3110758 w 6158587"/>
                <a:gd name="connsiteY47" fmla="*/ 500442 h 6857275"/>
                <a:gd name="connsiteX48" fmla="*/ 2762316 w 6158587"/>
                <a:gd name="connsiteY48" fmla="*/ 368135 h 6857275"/>
                <a:gd name="connsiteX49" fmla="*/ 2404426 w 6158587"/>
                <a:gd name="connsiteY49" fmla="*/ 264452 h 6857275"/>
                <a:gd name="connsiteX50" fmla="*/ 2040668 w 6158587"/>
                <a:gd name="connsiteY50" fmla="*/ 191435 h 6857275"/>
                <a:gd name="connsiteX51" fmla="*/ 1461459 w 6158587"/>
                <a:gd name="connsiteY51" fmla="*/ 147625 h 6857275"/>
                <a:gd name="connsiteX52" fmla="*/ 1300837 w 6158587"/>
                <a:gd name="connsiteY52" fmla="*/ 150983 h 6857275"/>
                <a:gd name="connsiteX53" fmla="*/ 932928 w 6158587"/>
                <a:gd name="connsiteY53" fmla="*/ 183842 h 6857275"/>
                <a:gd name="connsiteX54" fmla="*/ 568022 w 6158587"/>
                <a:gd name="connsiteY54" fmla="*/ 256858 h 6857275"/>
                <a:gd name="connsiteX55" fmla="*/ 39597 w 6158587"/>
                <a:gd name="connsiteY55" fmla="*/ 447169 h 6857275"/>
                <a:gd name="connsiteX56" fmla="*/ 0 w 6158587"/>
                <a:gd name="connsiteY56" fmla="*/ 467328 h 6857275"/>
                <a:gd name="connsiteX57" fmla="*/ 0 w 6158587"/>
                <a:gd name="connsiteY57" fmla="*/ 112255 h 6857275"/>
                <a:gd name="connsiteX58" fmla="*/ 79310 w 6158587"/>
                <a:gd name="connsiteY58" fmla="*/ 70390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158587" h="6857275">
                  <a:moveTo>
                    <a:pt x="233278" y="0"/>
                  </a:moveTo>
                  <a:lnTo>
                    <a:pt x="3441063" y="0"/>
                  </a:lnTo>
                  <a:lnTo>
                    <a:pt x="3535825" y="38136"/>
                  </a:lnTo>
                  <a:cubicBezTo>
                    <a:pt x="5077434" y="703644"/>
                    <a:pt x="6158926" y="2261149"/>
                    <a:pt x="6158587" y="4076179"/>
                  </a:cubicBezTo>
                  <a:cubicBezTo>
                    <a:pt x="6158441" y="4852011"/>
                    <a:pt x="5956378" y="5613884"/>
                    <a:pt x="5573039" y="6283960"/>
                  </a:cubicBezTo>
                  <a:cubicBezTo>
                    <a:pt x="5468266" y="6466229"/>
                    <a:pt x="5351134" y="6639962"/>
                    <a:pt x="5222761" y="6804016"/>
                  </a:cubicBezTo>
                  <a:lnTo>
                    <a:pt x="5179011" y="6857275"/>
                  </a:lnTo>
                  <a:lnTo>
                    <a:pt x="4477061" y="6857275"/>
                  </a:lnTo>
                  <a:lnTo>
                    <a:pt x="4532922" y="6798071"/>
                  </a:lnTo>
                  <a:cubicBezTo>
                    <a:pt x="4575851" y="6750793"/>
                    <a:pt x="4618547" y="6701908"/>
                    <a:pt x="4660563" y="6651672"/>
                  </a:cubicBezTo>
                  <a:cubicBezTo>
                    <a:pt x="4698786" y="6606693"/>
                    <a:pt x="4736294" y="6559232"/>
                    <a:pt x="4772511" y="6513379"/>
                  </a:cubicBezTo>
                  <a:lnTo>
                    <a:pt x="4781959" y="6501404"/>
                  </a:lnTo>
                  <a:lnTo>
                    <a:pt x="4800713" y="6476578"/>
                  </a:lnTo>
                  <a:cubicBezTo>
                    <a:pt x="4833067" y="6434082"/>
                    <a:pt x="4866565" y="6389979"/>
                    <a:pt x="4897916" y="6345878"/>
                  </a:cubicBezTo>
                  <a:cubicBezTo>
                    <a:pt x="4916097" y="6321199"/>
                    <a:pt x="4934277" y="6295788"/>
                    <a:pt x="4953461" y="6268773"/>
                  </a:cubicBezTo>
                  <a:cubicBezTo>
                    <a:pt x="4972643" y="6241756"/>
                    <a:pt x="4994547" y="6211234"/>
                    <a:pt x="5015304" y="6182904"/>
                  </a:cubicBezTo>
                  <a:cubicBezTo>
                    <a:pt x="5059253" y="6123177"/>
                    <a:pt x="5103202" y="6065201"/>
                    <a:pt x="5136557" y="6021245"/>
                  </a:cubicBezTo>
                  <a:cubicBezTo>
                    <a:pt x="5169913" y="5977289"/>
                    <a:pt x="5200977" y="5936836"/>
                    <a:pt x="5232471" y="5895802"/>
                  </a:cubicBezTo>
                  <a:cubicBezTo>
                    <a:pt x="5280429" y="5833299"/>
                    <a:pt x="5330104" y="5768607"/>
                    <a:pt x="5377488" y="5704644"/>
                  </a:cubicBezTo>
                  <a:cubicBezTo>
                    <a:pt x="5414708" y="5654117"/>
                    <a:pt x="5454220" y="5600229"/>
                    <a:pt x="5492012" y="5545320"/>
                  </a:cubicBezTo>
                  <a:cubicBezTo>
                    <a:pt x="5532669" y="5485739"/>
                    <a:pt x="5566453" y="5435067"/>
                    <a:pt x="5598378" y="5383077"/>
                  </a:cubicBezTo>
                  <a:cubicBezTo>
                    <a:pt x="5639177" y="5317217"/>
                    <a:pt x="5668668" y="5266250"/>
                    <a:pt x="5694293" y="5215869"/>
                  </a:cubicBezTo>
                  <a:cubicBezTo>
                    <a:pt x="5705458" y="5195133"/>
                    <a:pt x="5715765" y="5174104"/>
                    <a:pt x="5726646" y="5151759"/>
                  </a:cubicBezTo>
                  <a:lnTo>
                    <a:pt x="5736953" y="5130730"/>
                  </a:lnTo>
                  <a:cubicBezTo>
                    <a:pt x="5740675" y="5122261"/>
                    <a:pt x="5744540" y="5113938"/>
                    <a:pt x="5748406" y="5105613"/>
                  </a:cubicBezTo>
                  <a:cubicBezTo>
                    <a:pt x="5757997" y="5084293"/>
                    <a:pt x="5767159" y="5064140"/>
                    <a:pt x="5775318" y="5043695"/>
                  </a:cubicBezTo>
                  <a:cubicBezTo>
                    <a:pt x="5824718" y="4925802"/>
                    <a:pt x="5862228" y="4803091"/>
                    <a:pt x="5887267" y="4677444"/>
                  </a:cubicBezTo>
                  <a:cubicBezTo>
                    <a:pt x="5911983" y="4550307"/>
                    <a:pt x="5924876" y="4421080"/>
                    <a:pt x="5925776" y="4291476"/>
                  </a:cubicBezTo>
                  <a:cubicBezTo>
                    <a:pt x="5925724" y="4029813"/>
                    <a:pt x="5896133" y="3769041"/>
                    <a:pt x="5837592" y="3514285"/>
                  </a:cubicBezTo>
                  <a:cubicBezTo>
                    <a:pt x="5808496" y="3387220"/>
                    <a:pt x="5772120" y="3261997"/>
                    <a:pt x="5728651" y="3139270"/>
                  </a:cubicBezTo>
                  <a:lnTo>
                    <a:pt x="5728651" y="3138540"/>
                  </a:lnTo>
                  <a:cubicBezTo>
                    <a:pt x="5722351" y="3119409"/>
                    <a:pt x="5715193" y="3100717"/>
                    <a:pt x="5707749" y="3080127"/>
                  </a:cubicBezTo>
                  <a:cubicBezTo>
                    <a:pt x="5703455" y="3068883"/>
                    <a:pt x="5699302" y="3057637"/>
                    <a:pt x="5695151" y="3046393"/>
                  </a:cubicBezTo>
                  <a:cubicBezTo>
                    <a:pt x="5685131" y="3018793"/>
                    <a:pt x="5674107" y="2991778"/>
                    <a:pt x="5662512" y="2963300"/>
                  </a:cubicBezTo>
                  <a:lnTo>
                    <a:pt x="5659648" y="2956436"/>
                  </a:lnTo>
                  <a:lnTo>
                    <a:pt x="5641039" y="2911751"/>
                  </a:lnTo>
                  <a:lnTo>
                    <a:pt x="5621283" y="2867941"/>
                  </a:lnTo>
                  <a:cubicBezTo>
                    <a:pt x="5609687" y="2841362"/>
                    <a:pt x="5595944" y="2810548"/>
                    <a:pt x="5581056" y="2780320"/>
                  </a:cubicBezTo>
                  <a:cubicBezTo>
                    <a:pt x="5530665" y="2672839"/>
                    <a:pt x="5470683" y="2561270"/>
                    <a:pt x="5397674" y="2438163"/>
                  </a:cubicBezTo>
                  <a:cubicBezTo>
                    <a:pt x="5332395" y="2330974"/>
                    <a:pt x="5259814" y="2222909"/>
                    <a:pt x="5182080" y="2116889"/>
                  </a:cubicBezTo>
                  <a:cubicBezTo>
                    <a:pt x="5029667" y="1910602"/>
                    <a:pt x="4860375" y="1717880"/>
                    <a:pt x="4676024" y="1540786"/>
                  </a:cubicBezTo>
                  <a:cubicBezTo>
                    <a:pt x="4590130" y="1458131"/>
                    <a:pt x="4497795" y="1374893"/>
                    <a:pt x="4391860" y="1286395"/>
                  </a:cubicBezTo>
                  <a:cubicBezTo>
                    <a:pt x="4370530" y="1268433"/>
                    <a:pt x="4345334" y="1247404"/>
                    <a:pt x="4318851" y="1226959"/>
                  </a:cubicBezTo>
                  <a:lnTo>
                    <a:pt x="4306254" y="1216883"/>
                  </a:lnTo>
                  <a:cubicBezTo>
                    <a:pt x="4285925" y="1200673"/>
                    <a:pt x="4264880" y="1183880"/>
                    <a:pt x="4244123" y="1168254"/>
                  </a:cubicBezTo>
                  <a:cubicBezTo>
                    <a:pt x="4189438" y="1125467"/>
                    <a:pt x="4134322" y="1085307"/>
                    <a:pt x="4092378" y="1055078"/>
                  </a:cubicBezTo>
                  <a:cubicBezTo>
                    <a:pt x="3887264" y="908357"/>
                    <a:pt x="3672344" y="776461"/>
                    <a:pt x="3449179" y="660348"/>
                  </a:cubicBezTo>
                  <a:cubicBezTo>
                    <a:pt x="3338519" y="602958"/>
                    <a:pt x="3224710" y="549071"/>
                    <a:pt x="3110758" y="500442"/>
                  </a:cubicBezTo>
                  <a:cubicBezTo>
                    <a:pt x="2996806" y="451812"/>
                    <a:pt x="2879991" y="407565"/>
                    <a:pt x="2762316" y="368135"/>
                  </a:cubicBezTo>
                  <a:cubicBezTo>
                    <a:pt x="2649508" y="330312"/>
                    <a:pt x="2529403" y="295119"/>
                    <a:pt x="2404426" y="264452"/>
                  </a:cubicBezTo>
                  <a:cubicBezTo>
                    <a:pt x="2288900" y="236121"/>
                    <a:pt x="2166502" y="211733"/>
                    <a:pt x="2040668" y="191435"/>
                  </a:cubicBezTo>
                  <a:cubicBezTo>
                    <a:pt x="1848910" y="162425"/>
                    <a:pt x="1655321" y="147782"/>
                    <a:pt x="1461459" y="147625"/>
                  </a:cubicBezTo>
                  <a:cubicBezTo>
                    <a:pt x="1408061" y="147625"/>
                    <a:pt x="1354092" y="148794"/>
                    <a:pt x="1300837" y="150983"/>
                  </a:cubicBezTo>
                  <a:cubicBezTo>
                    <a:pt x="1177739" y="155618"/>
                    <a:pt x="1054939" y="166584"/>
                    <a:pt x="932928" y="183842"/>
                  </a:cubicBezTo>
                  <a:cubicBezTo>
                    <a:pt x="810083" y="201379"/>
                    <a:pt x="688259" y="225753"/>
                    <a:pt x="568022" y="256858"/>
                  </a:cubicBezTo>
                  <a:cubicBezTo>
                    <a:pt x="386369" y="303536"/>
                    <a:pt x="209474" y="367270"/>
                    <a:pt x="39597" y="447169"/>
                  </a:cubicBezTo>
                  <a:lnTo>
                    <a:pt x="0" y="467328"/>
                  </a:lnTo>
                  <a:lnTo>
                    <a:pt x="0" y="112255"/>
                  </a:lnTo>
                  <a:lnTo>
                    <a:pt x="79310" y="703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947BB6B-35B3-AC44-807E-CFB13A9CECA6}"/>
              </a:ext>
            </a:extLst>
          </p:cNvPr>
          <p:cNvSpPr txBox="1"/>
          <p:nvPr/>
        </p:nvSpPr>
        <p:spPr>
          <a:xfrm>
            <a:off x="6322423" y="705394"/>
            <a:ext cx="54210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Welcome to Harvington C of E First and Nursery School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32FF5E3-5894-4859-8A9F-CFE54A8EB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77" y="799693"/>
            <a:ext cx="4866229" cy="446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74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D1EDB9A5-7A93-DE48-A9F5-27B403EE47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649341"/>
            <a:ext cx="105156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4800" b="1" u="sng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Nursery times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42F12062-FF5E-6646-B68D-9539ED59318B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10343322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  <a:ea typeface="ＭＳ Ｐゴシック" panose="020B0600070205080204" pitchFamily="34" charset="-128"/>
              </a:defRPr>
            </a:lvl9pPr>
          </a:lstStyle>
          <a:p>
            <a:pPr marL="457200" indent="-457200">
              <a:lnSpc>
                <a:spcPct val="100000"/>
              </a:lnSpc>
              <a:defRPr/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Flexible provision 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Can include Early Birds (8.00-8.40am) and Wrappers session (3-6pm)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Morning session (8.40-11.50am)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Morning session with lunch (8.40am-1pm)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Afternoon session (11.50am-3pm) 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 day (8.40am-3pm)</a:t>
            </a:r>
          </a:p>
          <a:p>
            <a:pPr marL="457200" indent="-457200">
              <a:lnSpc>
                <a:spcPct val="100000"/>
              </a:lnSpc>
              <a:defRPr/>
            </a:pPr>
            <a:r>
              <a:rPr lang="en-GB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Afternoon collection from 2.50pm to help those collecting school aged children</a:t>
            </a:r>
            <a:endParaRPr lang="en-GB" altLang="en-US" b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496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F81BB41-AC97-334F-A883-84197BFD5B37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649341"/>
            <a:ext cx="105156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Lunch time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84463D0-4641-D94B-A1DB-C34EFBB426F0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58691" y="1769571"/>
            <a:ext cx="10515600" cy="331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r>
              <a:rPr lang="en-US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Hot meal or lunch box</a:t>
            </a:r>
            <a:r>
              <a:rPr lang="en-US" altLang="en-US" sz="1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-hot meal can be ordered at a cost of £2.65</a:t>
            </a:r>
            <a:endParaRPr lang="en-US" altLang="en-US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r>
              <a:rPr lang="en-US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make choices</a:t>
            </a:r>
          </a:p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r>
              <a:rPr lang="en-US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Healthy eating</a:t>
            </a:r>
          </a:p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r>
              <a:rPr lang="en-US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Social</a:t>
            </a:r>
          </a:p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r>
              <a:rPr lang="en-US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Independence</a:t>
            </a:r>
          </a:p>
          <a:p>
            <a:pPr marL="342900" indent="-342900">
              <a:lnSpc>
                <a:spcPct val="100000"/>
              </a:lnSpc>
              <a:buFont typeface="Arial" pitchFamily="34" charset="0"/>
              <a:buChar char="•"/>
            </a:pPr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2980" y="1057917"/>
            <a:ext cx="4239382" cy="450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89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607EC0B-6F18-4CC6-A161-42CC6FAB2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5496A475-201A-9D40-9625-AE93109A906F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629718" y="458736"/>
            <a:ext cx="5187908" cy="2124043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and what do we learn in the EYFS?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F263D67-9B31-4F2B-B228-27FD3112D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423049" cy="6858001"/>
            <a:chOff x="0" y="0"/>
            <a:chExt cx="6423049" cy="685800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0DF1CD8-441E-4077-9B3C-7E96D92E0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018714" cy="6858000"/>
            </a:xfrm>
            <a:custGeom>
              <a:avLst/>
              <a:gdLst>
                <a:gd name="connsiteX0" fmla="*/ 0 w 6018714"/>
                <a:gd name="connsiteY0" fmla="*/ 6499477 h 6858000"/>
                <a:gd name="connsiteX1" fmla="*/ 248639 w 6018714"/>
                <a:gd name="connsiteY1" fmla="*/ 6701197 h 6858000"/>
                <a:gd name="connsiteX2" fmla="*/ 392359 w 6018714"/>
                <a:gd name="connsiteY2" fmla="*/ 6814935 h 6858000"/>
                <a:gd name="connsiteX3" fmla="*/ 448656 w 6018714"/>
                <a:gd name="connsiteY3" fmla="*/ 6858000 h 6858000"/>
                <a:gd name="connsiteX4" fmla="*/ 0 w 6018714"/>
                <a:gd name="connsiteY4" fmla="*/ 6858000 h 6858000"/>
                <a:gd name="connsiteX5" fmla="*/ 998246 w 6018714"/>
                <a:gd name="connsiteY5" fmla="*/ 0 h 6858000"/>
                <a:gd name="connsiteX6" fmla="*/ 1984114 w 6018714"/>
                <a:gd name="connsiteY6" fmla="*/ 0 h 6858000"/>
                <a:gd name="connsiteX7" fmla="*/ 2011390 w 6018714"/>
                <a:gd name="connsiteY7" fmla="*/ 2333 h 6858000"/>
                <a:gd name="connsiteX8" fmla="*/ 4182319 w 6018714"/>
                <a:gd name="connsiteY8" fmla="*/ 838030 h 6858000"/>
                <a:gd name="connsiteX9" fmla="*/ 4785565 w 6018714"/>
                <a:gd name="connsiteY9" fmla="*/ 1338564 h 6858000"/>
                <a:gd name="connsiteX10" fmla="*/ 5695308 w 6018714"/>
                <a:gd name="connsiteY10" fmla="*/ 2616232 h 6858000"/>
                <a:gd name="connsiteX11" fmla="*/ 5937944 w 6018714"/>
                <a:gd name="connsiteY11" fmla="*/ 3368583 h 6858000"/>
                <a:gd name="connsiteX12" fmla="*/ 6018677 w 6018714"/>
                <a:gd name="connsiteY12" fmla="*/ 4153681 h 6858000"/>
                <a:gd name="connsiteX13" fmla="*/ 5990165 w 6018714"/>
                <a:gd name="connsiteY13" fmla="*/ 4557147 h 6858000"/>
                <a:gd name="connsiteX14" fmla="*/ 5982312 w 6018714"/>
                <a:gd name="connsiteY14" fmla="*/ 4607451 h 6858000"/>
                <a:gd name="connsiteX15" fmla="*/ 5972856 w 6018714"/>
                <a:gd name="connsiteY15" fmla="*/ 4657609 h 6858000"/>
                <a:gd name="connsiteX16" fmla="*/ 5951328 w 6018714"/>
                <a:gd name="connsiteY16" fmla="*/ 4757628 h 6858000"/>
                <a:gd name="connsiteX17" fmla="*/ 5893141 w 6018714"/>
                <a:gd name="connsiteY17" fmla="*/ 4953827 h 6858000"/>
                <a:gd name="connsiteX18" fmla="*/ 5817644 w 6018714"/>
                <a:gd name="connsiteY18" fmla="*/ 5141915 h 6858000"/>
                <a:gd name="connsiteX19" fmla="*/ 5728909 w 6018714"/>
                <a:gd name="connsiteY19" fmla="*/ 5322626 h 6858000"/>
                <a:gd name="connsiteX20" fmla="*/ 5532095 w 6018714"/>
                <a:gd name="connsiteY20" fmla="*/ 5663839 h 6858000"/>
                <a:gd name="connsiteX21" fmla="*/ 5330043 w 6018714"/>
                <a:gd name="connsiteY21" fmla="*/ 5988236 h 6858000"/>
                <a:gd name="connsiteX22" fmla="*/ 5232580 w 6018714"/>
                <a:gd name="connsiteY22" fmla="*/ 6146081 h 6858000"/>
                <a:gd name="connsiteX23" fmla="*/ 5183269 w 6018714"/>
                <a:gd name="connsiteY23" fmla="*/ 6227660 h 6858000"/>
                <a:gd name="connsiteX24" fmla="*/ 5131628 w 6018714"/>
                <a:gd name="connsiteY24" fmla="*/ 6311451 h 6858000"/>
                <a:gd name="connsiteX25" fmla="*/ 4910811 w 6018714"/>
                <a:gd name="connsiteY25" fmla="*/ 6641009 h 6858000"/>
                <a:gd name="connsiteX26" fmla="*/ 4788885 w 6018714"/>
                <a:gd name="connsiteY26" fmla="*/ 6800448 h 6858000"/>
                <a:gd name="connsiteX27" fmla="*/ 4739213 w 6018714"/>
                <a:gd name="connsiteY27" fmla="*/ 6858000 h 6858000"/>
                <a:gd name="connsiteX28" fmla="*/ 3950454 w 6018714"/>
                <a:gd name="connsiteY28" fmla="*/ 6858000 h 6858000"/>
                <a:gd name="connsiteX29" fmla="*/ 4012997 w 6018714"/>
                <a:gd name="connsiteY29" fmla="*/ 6806378 h 6858000"/>
                <a:gd name="connsiteX30" fmla="*/ 4268871 w 6018714"/>
                <a:gd name="connsiteY30" fmla="*/ 6566512 h 6858000"/>
                <a:gd name="connsiteX31" fmla="*/ 4750072 w 6018714"/>
                <a:gd name="connsiteY31" fmla="*/ 6033375 h 6858000"/>
                <a:gd name="connsiteX32" fmla="*/ 4806075 w 6018714"/>
                <a:gd name="connsiteY32" fmla="*/ 5961092 h 6858000"/>
                <a:gd name="connsiteX33" fmla="*/ 4863244 w 6018714"/>
                <a:gd name="connsiteY33" fmla="*/ 5885856 h 6858000"/>
                <a:gd name="connsiteX34" fmla="*/ 4982235 w 6018714"/>
                <a:gd name="connsiteY34" fmla="*/ 5732288 h 6858000"/>
                <a:gd name="connsiteX35" fmla="*/ 5221526 w 6018714"/>
                <a:gd name="connsiteY35" fmla="*/ 5438135 h 6858000"/>
                <a:gd name="connsiteX36" fmla="*/ 5442633 w 6018714"/>
                <a:gd name="connsiteY36" fmla="*/ 5146193 h 6858000"/>
                <a:gd name="connsiteX37" fmla="*/ 5538350 w 6018714"/>
                <a:gd name="connsiteY37" fmla="*/ 4995133 h 6858000"/>
                <a:gd name="connsiteX38" fmla="*/ 5621702 w 6018714"/>
                <a:gd name="connsiteY38" fmla="*/ 4839205 h 6858000"/>
                <a:gd name="connsiteX39" fmla="*/ 5741275 w 6018714"/>
                <a:gd name="connsiteY39" fmla="*/ 4507728 h 6858000"/>
                <a:gd name="connsiteX40" fmla="*/ 5781714 w 6018714"/>
                <a:gd name="connsiteY40" fmla="*/ 4153681 h 6858000"/>
                <a:gd name="connsiteX41" fmla="*/ 5685706 w 6018714"/>
                <a:gd name="connsiteY41" fmla="*/ 3428918 h 6858000"/>
                <a:gd name="connsiteX42" fmla="*/ 5422122 w 6018714"/>
                <a:gd name="connsiteY42" fmla="*/ 2750328 h 6858000"/>
                <a:gd name="connsiteX43" fmla="*/ 5033730 w 6018714"/>
                <a:gd name="connsiteY43" fmla="*/ 2136204 h 6858000"/>
                <a:gd name="connsiteX44" fmla="*/ 4542784 w 6018714"/>
                <a:gd name="connsiteY44" fmla="*/ 1601886 h 6858000"/>
                <a:gd name="connsiteX45" fmla="*/ 2668605 w 6018714"/>
                <a:gd name="connsiteY45" fmla="*/ 539746 h 6858000"/>
                <a:gd name="connsiteX46" fmla="*/ 1965570 w 6018714"/>
                <a:gd name="connsiteY46" fmla="*/ 389865 h 6858000"/>
                <a:gd name="connsiteX47" fmla="*/ 1249006 w 6018714"/>
                <a:gd name="connsiteY47" fmla="*/ 363461 h 6858000"/>
                <a:gd name="connsiteX48" fmla="*/ 542188 w 6018714"/>
                <a:gd name="connsiteY48" fmla="*/ 465544 h 6858000"/>
                <a:gd name="connsiteX49" fmla="*/ 37349 w 6018714"/>
                <a:gd name="connsiteY49" fmla="*/ 636266 h 6858000"/>
                <a:gd name="connsiteX50" fmla="*/ 0 w 6018714"/>
                <a:gd name="connsiteY50" fmla="*/ 653785 h 6858000"/>
                <a:gd name="connsiteX51" fmla="*/ 0 w 6018714"/>
                <a:gd name="connsiteY51" fmla="*/ 255198 h 6858000"/>
                <a:gd name="connsiteX52" fmla="*/ 167136 w 6018714"/>
                <a:gd name="connsiteY52" fmla="*/ 188295 h 6858000"/>
                <a:gd name="connsiteX53" fmla="*/ 451417 w 6018714"/>
                <a:gd name="connsiteY53" fmla="*/ 101466 h 6858000"/>
                <a:gd name="connsiteX54" fmla="*/ 836914 w 6018714"/>
                <a:gd name="connsiteY54" fmla="*/ 2139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6018714" h="6858000">
                  <a:moveTo>
                    <a:pt x="0" y="6499477"/>
                  </a:moveTo>
                  <a:lnTo>
                    <a:pt x="248639" y="6701197"/>
                  </a:lnTo>
                  <a:cubicBezTo>
                    <a:pt x="296496" y="6739700"/>
                    <a:pt x="344500" y="6777613"/>
                    <a:pt x="392359" y="6814935"/>
                  </a:cubicBezTo>
                  <a:lnTo>
                    <a:pt x="448656" y="6858000"/>
                  </a:lnTo>
                  <a:lnTo>
                    <a:pt x="0" y="6858000"/>
                  </a:lnTo>
                  <a:close/>
                  <a:moveTo>
                    <a:pt x="998246" y="0"/>
                  </a:moveTo>
                  <a:lnTo>
                    <a:pt x="1984114" y="0"/>
                  </a:lnTo>
                  <a:lnTo>
                    <a:pt x="2011390" y="2333"/>
                  </a:lnTo>
                  <a:cubicBezTo>
                    <a:pt x="2791770" y="95667"/>
                    <a:pt x="3537428" y="382707"/>
                    <a:pt x="4182319" y="838030"/>
                  </a:cubicBezTo>
                  <a:cubicBezTo>
                    <a:pt x="4396386" y="988089"/>
                    <a:pt x="4598134" y="1155477"/>
                    <a:pt x="4785565" y="1338564"/>
                  </a:cubicBezTo>
                  <a:cubicBezTo>
                    <a:pt x="5159266" y="1705003"/>
                    <a:pt x="5477110" y="2135318"/>
                    <a:pt x="5695308" y="2616232"/>
                  </a:cubicBezTo>
                  <a:cubicBezTo>
                    <a:pt x="5803975" y="2856910"/>
                    <a:pt x="5885376" y="3109302"/>
                    <a:pt x="5937944" y="3368583"/>
                  </a:cubicBezTo>
                  <a:cubicBezTo>
                    <a:pt x="5990936" y="3626845"/>
                    <a:pt x="6017985" y="3889887"/>
                    <a:pt x="6018677" y="4153681"/>
                  </a:cubicBezTo>
                  <a:cubicBezTo>
                    <a:pt x="6019393" y="4288706"/>
                    <a:pt x="6009862" y="4423598"/>
                    <a:pt x="5990165" y="4557147"/>
                  </a:cubicBezTo>
                  <a:lnTo>
                    <a:pt x="5982312" y="4607451"/>
                  </a:lnTo>
                  <a:lnTo>
                    <a:pt x="5972856" y="4657609"/>
                  </a:lnTo>
                  <a:cubicBezTo>
                    <a:pt x="5966601" y="4691096"/>
                    <a:pt x="5959037" y="4724287"/>
                    <a:pt x="5951328" y="4757628"/>
                  </a:cubicBezTo>
                  <a:cubicBezTo>
                    <a:pt x="5934889" y="4823863"/>
                    <a:pt x="5915834" y="4890100"/>
                    <a:pt x="5893141" y="4953827"/>
                  </a:cubicBezTo>
                  <a:cubicBezTo>
                    <a:pt x="5870448" y="5017556"/>
                    <a:pt x="5845282" y="5080252"/>
                    <a:pt x="5817644" y="5141915"/>
                  </a:cubicBezTo>
                  <a:cubicBezTo>
                    <a:pt x="5790005" y="5203578"/>
                    <a:pt x="5760040" y="5263619"/>
                    <a:pt x="5728909" y="5322626"/>
                  </a:cubicBezTo>
                  <a:cubicBezTo>
                    <a:pt x="5666505" y="5440642"/>
                    <a:pt x="5599591" y="5553937"/>
                    <a:pt x="5532095" y="5663839"/>
                  </a:cubicBezTo>
                  <a:lnTo>
                    <a:pt x="5330043" y="5988236"/>
                  </a:lnTo>
                  <a:cubicBezTo>
                    <a:pt x="5297022" y="6041195"/>
                    <a:pt x="5264148" y="6093565"/>
                    <a:pt x="5232580" y="6146081"/>
                  </a:cubicBezTo>
                  <a:lnTo>
                    <a:pt x="5183269" y="6227660"/>
                  </a:lnTo>
                  <a:cubicBezTo>
                    <a:pt x="5166103" y="6255541"/>
                    <a:pt x="5149375" y="6283717"/>
                    <a:pt x="5131628" y="6311451"/>
                  </a:cubicBezTo>
                  <a:cubicBezTo>
                    <a:pt x="5062676" y="6423417"/>
                    <a:pt x="4988635" y="6533174"/>
                    <a:pt x="4910811" y="6641009"/>
                  </a:cubicBezTo>
                  <a:cubicBezTo>
                    <a:pt x="4871725" y="6695377"/>
                    <a:pt x="4831064" y="6748547"/>
                    <a:pt x="4788885" y="6800448"/>
                  </a:cubicBezTo>
                  <a:lnTo>
                    <a:pt x="4739213" y="6858000"/>
                  </a:lnTo>
                  <a:lnTo>
                    <a:pt x="3950454" y="6858000"/>
                  </a:lnTo>
                  <a:lnTo>
                    <a:pt x="4012997" y="6806378"/>
                  </a:lnTo>
                  <a:cubicBezTo>
                    <a:pt x="4100089" y="6729374"/>
                    <a:pt x="4185375" y="6649419"/>
                    <a:pt x="4268871" y="6566512"/>
                  </a:cubicBezTo>
                  <a:cubicBezTo>
                    <a:pt x="4439315" y="6398398"/>
                    <a:pt x="4599980" y="6220387"/>
                    <a:pt x="4750072" y="6033375"/>
                  </a:cubicBezTo>
                  <a:cubicBezTo>
                    <a:pt x="4769418" y="6009920"/>
                    <a:pt x="4787311" y="5985138"/>
                    <a:pt x="4806075" y="5961092"/>
                  </a:cubicBezTo>
                  <a:lnTo>
                    <a:pt x="4863244" y="5885856"/>
                  </a:lnTo>
                  <a:cubicBezTo>
                    <a:pt x="4902520" y="5833635"/>
                    <a:pt x="4942184" y="5782445"/>
                    <a:pt x="4982235" y="5732288"/>
                  </a:cubicBezTo>
                  <a:cubicBezTo>
                    <a:pt x="5061513" y="5631533"/>
                    <a:pt x="5143556" y="5534760"/>
                    <a:pt x="5221526" y="5438135"/>
                  </a:cubicBezTo>
                  <a:cubicBezTo>
                    <a:pt x="5299495" y="5341509"/>
                    <a:pt x="5374846" y="5245326"/>
                    <a:pt x="5442633" y="5146193"/>
                  </a:cubicBezTo>
                  <a:cubicBezTo>
                    <a:pt x="5476091" y="5096480"/>
                    <a:pt x="5508530" y="5046176"/>
                    <a:pt x="5538350" y="4995133"/>
                  </a:cubicBezTo>
                  <a:cubicBezTo>
                    <a:pt x="5568171" y="4944091"/>
                    <a:pt x="5596245" y="4892164"/>
                    <a:pt x="5621702" y="4839205"/>
                  </a:cubicBezTo>
                  <a:cubicBezTo>
                    <a:pt x="5673203" y="4733405"/>
                    <a:pt x="5713291" y="4622262"/>
                    <a:pt x="5741275" y="4507728"/>
                  </a:cubicBezTo>
                  <a:cubicBezTo>
                    <a:pt x="5767878" y="4391630"/>
                    <a:pt x="5781445" y="4272861"/>
                    <a:pt x="5781714" y="4153681"/>
                  </a:cubicBezTo>
                  <a:cubicBezTo>
                    <a:pt x="5781640" y="3908842"/>
                    <a:pt x="5749352" y="3665096"/>
                    <a:pt x="5685706" y="3428918"/>
                  </a:cubicBezTo>
                  <a:cubicBezTo>
                    <a:pt x="5621295" y="3194067"/>
                    <a:pt x="5532959" y="2966636"/>
                    <a:pt x="5422122" y="2750328"/>
                  </a:cubicBezTo>
                  <a:cubicBezTo>
                    <a:pt x="5312356" y="2533473"/>
                    <a:pt x="5182293" y="2327817"/>
                    <a:pt x="5033730" y="2136204"/>
                  </a:cubicBezTo>
                  <a:cubicBezTo>
                    <a:pt x="4885345" y="1944281"/>
                    <a:pt x="4721094" y="1765530"/>
                    <a:pt x="4542784" y="1601886"/>
                  </a:cubicBezTo>
                  <a:cubicBezTo>
                    <a:pt x="4001273" y="1114380"/>
                    <a:pt x="3361806" y="751985"/>
                    <a:pt x="2668605" y="539746"/>
                  </a:cubicBezTo>
                  <a:cubicBezTo>
                    <a:pt x="2438667" y="470493"/>
                    <a:pt x="2203536" y="420366"/>
                    <a:pt x="1965570" y="389865"/>
                  </a:cubicBezTo>
                  <a:cubicBezTo>
                    <a:pt x="1727936" y="359890"/>
                    <a:pt x="1488166" y="351053"/>
                    <a:pt x="1249006" y="363461"/>
                  </a:cubicBezTo>
                  <a:cubicBezTo>
                    <a:pt x="1010718" y="374400"/>
                    <a:pt x="774017" y="408587"/>
                    <a:pt x="542188" y="465544"/>
                  </a:cubicBezTo>
                  <a:cubicBezTo>
                    <a:pt x="369418" y="508120"/>
                    <a:pt x="200552" y="565242"/>
                    <a:pt x="37349" y="636266"/>
                  </a:cubicBezTo>
                  <a:lnTo>
                    <a:pt x="0" y="653785"/>
                  </a:lnTo>
                  <a:lnTo>
                    <a:pt x="0" y="255198"/>
                  </a:lnTo>
                  <a:lnTo>
                    <a:pt x="167136" y="188295"/>
                  </a:lnTo>
                  <a:cubicBezTo>
                    <a:pt x="260597" y="155379"/>
                    <a:pt x="355437" y="126405"/>
                    <a:pt x="451417" y="101466"/>
                  </a:cubicBezTo>
                  <a:cubicBezTo>
                    <a:pt x="578649" y="68513"/>
                    <a:pt x="707299" y="41799"/>
                    <a:pt x="836914" y="21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E9C0434-209D-4C7E-BE2D-26B74B698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8834"/>
              <a:ext cx="6015920" cy="6819166"/>
            </a:xfrm>
            <a:custGeom>
              <a:avLst/>
              <a:gdLst>
                <a:gd name="connsiteX0" fmla="*/ 0 w 6015920"/>
                <a:gd name="connsiteY0" fmla="*/ 6143989 h 6819166"/>
                <a:gd name="connsiteX1" fmla="*/ 134018 w 6015920"/>
                <a:gd name="connsiteY1" fmla="*/ 6248665 h 6819166"/>
                <a:gd name="connsiteX2" fmla="*/ 880799 w 6015920"/>
                <a:gd name="connsiteY2" fmla="*/ 6790482 h 6819166"/>
                <a:gd name="connsiteX3" fmla="*/ 929680 w 6015920"/>
                <a:gd name="connsiteY3" fmla="*/ 6819166 h 6819166"/>
                <a:gd name="connsiteX4" fmla="*/ 0 w 6015920"/>
                <a:gd name="connsiteY4" fmla="*/ 6819166 h 6819166"/>
                <a:gd name="connsiteX5" fmla="*/ 1408589 w 6015920"/>
                <a:gd name="connsiteY5" fmla="*/ 0 h 6819166"/>
                <a:gd name="connsiteX6" fmla="*/ 1409171 w 6015920"/>
                <a:gd name="connsiteY6" fmla="*/ 294 h 6819166"/>
                <a:gd name="connsiteX7" fmla="*/ 6015920 w 6015920"/>
                <a:gd name="connsiteY7" fmla="*/ 4129828 h 6819166"/>
                <a:gd name="connsiteX8" fmla="*/ 5101088 w 6015920"/>
                <a:gd name="connsiteY8" fmla="*/ 6096419 h 6819166"/>
                <a:gd name="connsiteX9" fmla="*/ 4546786 w 6015920"/>
                <a:gd name="connsiteY9" fmla="*/ 6797679 h 6819166"/>
                <a:gd name="connsiteX10" fmla="*/ 4525032 w 6015920"/>
                <a:gd name="connsiteY10" fmla="*/ 6819166 h 6819166"/>
                <a:gd name="connsiteX11" fmla="*/ 3362009 w 6015920"/>
                <a:gd name="connsiteY11" fmla="*/ 6819166 h 6819166"/>
                <a:gd name="connsiteX12" fmla="*/ 3559506 w 6015920"/>
                <a:gd name="connsiteY12" fmla="*/ 6694254 h 6819166"/>
                <a:gd name="connsiteX13" fmla="*/ 4499295 w 6015920"/>
                <a:gd name="connsiteY13" fmla="*/ 5685109 h 6819166"/>
                <a:gd name="connsiteX14" fmla="*/ 4763752 w 6015920"/>
                <a:gd name="connsiteY14" fmla="*/ 5310428 h 6819166"/>
                <a:gd name="connsiteX15" fmla="*/ 5288592 w 6015920"/>
                <a:gd name="connsiteY15" fmla="*/ 4129828 h 6819166"/>
                <a:gd name="connsiteX16" fmla="*/ 4971477 w 6015920"/>
                <a:gd name="connsiteY16" fmla="*/ 2858526 h 6819166"/>
                <a:gd name="connsiteX17" fmla="*/ 4096938 w 6015920"/>
                <a:gd name="connsiteY17" fmla="*/ 1766138 h 6819166"/>
                <a:gd name="connsiteX18" fmla="*/ 2832696 w 6015920"/>
                <a:gd name="connsiteY18" fmla="*/ 1008719 h 6819166"/>
                <a:gd name="connsiteX19" fmla="*/ 1409171 w 6015920"/>
                <a:gd name="connsiteY19" fmla="*/ 732948 h 6819166"/>
                <a:gd name="connsiteX20" fmla="*/ 189877 w 6015920"/>
                <a:gd name="connsiteY20" fmla="*/ 989377 h 6819166"/>
                <a:gd name="connsiteX21" fmla="*/ 0 w 6015920"/>
                <a:gd name="connsiteY21" fmla="*/ 1091881 h 6819166"/>
                <a:gd name="connsiteX22" fmla="*/ 0 w 6015920"/>
                <a:gd name="connsiteY22" fmla="*/ 273645 h 6819166"/>
                <a:gd name="connsiteX23" fmla="*/ 53152 w 6015920"/>
                <a:gd name="connsiteY23" fmla="*/ 250589 h 6819166"/>
                <a:gd name="connsiteX24" fmla="*/ 1408589 w 6015920"/>
                <a:gd name="connsiteY24" fmla="*/ 0 h 681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015920" h="6819166">
                  <a:moveTo>
                    <a:pt x="0" y="6143989"/>
                  </a:moveTo>
                  <a:lnTo>
                    <a:pt x="134018" y="6248665"/>
                  </a:lnTo>
                  <a:cubicBezTo>
                    <a:pt x="404095" y="6461250"/>
                    <a:pt x="645672" y="6645215"/>
                    <a:pt x="880799" y="6790482"/>
                  </a:cubicBezTo>
                  <a:lnTo>
                    <a:pt x="929680" y="6819166"/>
                  </a:lnTo>
                  <a:lnTo>
                    <a:pt x="0" y="6819166"/>
                  </a:lnTo>
                  <a:close/>
                  <a:moveTo>
                    <a:pt x="1408589" y="0"/>
                  </a:moveTo>
                  <a:lnTo>
                    <a:pt x="1409171" y="294"/>
                  </a:lnTo>
                  <a:cubicBezTo>
                    <a:pt x="3696325" y="294"/>
                    <a:pt x="6015920" y="1849221"/>
                    <a:pt x="6015920" y="4129828"/>
                  </a:cubicBezTo>
                  <a:cubicBezTo>
                    <a:pt x="6015920" y="4985129"/>
                    <a:pt x="5545048" y="5437324"/>
                    <a:pt x="5101088" y="6096419"/>
                  </a:cubicBezTo>
                  <a:cubicBezTo>
                    <a:pt x="4927721" y="6353993"/>
                    <a:pt x="4744312" y="6588925"/>
                    <a:pt x="4546786" y="6797679"/>
                  </a:cubicBezTo>
                  <a:lnTo>
                    <a:pt x="4525032" y="6819166"/>
                  </a:lnTo>
                  <a:lnTo>
                    <a:pt x="3362009" y="6819166"/>
                  </a:lnTo>
                  <a:lnTo>
                    <a:pt x="3559506" y="6694254"/>
                  </a:lnTo>
                  <a:cubicBezTo>
                    <a:pt x="3895644" y="6458563"/>
                    <a:pt x="4202210" y="6126161"/>
                    <a:pt x="4499295" y="5685109"/>
                  </a:cubicBezTo>
                  <a:cubicBezTo>
                    <a:pt x="4589775" y="5550592"/>
                    <a:pt x="4678218" y="5428532"/>
                    <a:pt x="4763752" y="5310428"/>
                  </a:cubicBezTo>
                  <a:cubicBezTo>
                    <a:pt x="5118251" y="4820868"/>
                    <a:pt x="5288592" y="4566198"/>
                    <a:pt x="5288592" y="4129828"/>
                  </a:cubicBezTo>
                  <a:cubicBezTo>
                    <a:pt x="5288592" y="3696828"/>
                    <a:pt x="5181966" y="3269106"/>
                    <a:pt x="4971477" y="2858526"/>
                  </a:cubicBezTo>
                  <a:cubicBezTo>
                    <a:pt x="4765643" y="2456885"/>
                    <a:pt x="4471366" y="2089240"/>
                    <a:pt x="4096938" y="1766138"/>
                  </a:cubicBezTo>
                  <a:cubicBezTo>
                    <a:pt x="3720910" y="1443697"/>
                    <a:pt x="3293474" y="1187604"/>
                    <a:pt x="2832696" y="1008719"/>
                  </a:cubicBezTo>
                  <a:cubicBezTo>
                    <a:pt x="2360806" y="825703"/>
                    <a:pt x="1881933" y="732948"/>
                    <a:pt x="1409171" y="732948"/>
                  </a:cubicBezTo>
                  <a:cubicBezTo>
                    <a:pt x="963609" y="732948"/>
                    <a:pt x="553251" y="819255"/>
                    <a:pt x="189877" y="989377"/>
                  </a:cubicBezTo>
                  <a:lnTo>
                    <a:pt x="0" y="1091881"/>
                  </a:lnTo>
                  <a:lnTo>
                    <a:pt x="0" y="273645"/>
                  </a:lnTo>
                  <a:lnTo>
                    <a:pt x="53152" y="250589"/>
                  </a:lnTo>
                  <a:cubicBezTo>
                    <a:pt x="457881" y="88474"/>
                    <a:pt x="911201" y="0"/>
                    <a:pt x="1408589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A29CD07-3C0C-426E-8C5F-2382575AC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9880"/>
              <a:ext cx="5997097" cy="6768121"/>
            </a:xfrm>
            <a:custGeom>
              <a:avLst/>
              <a:gdLst>
                <a:gd name="connsiteX0" fmla="*/ 0 w 5997097"/>
                <a:gd name="connsiteY0" fmla="*/ 5929955 h 6768121"/>
                <a:gd name="connsiteX1" fmla="*/ 204947 w 5997097"/>
                <a:gd name="connsiteY1" fmla="*/ 6088753 h 6768121"/>
                <a:gd name="connsiteX2" fmla="*/ 1135927 w 5997097"/>
                <a:gd name="connsiteY2" fmla="*/ 6730112 h 6768121"/>
                <a:gd name="connsiteX3" fmla="*/ 1219620 w 5997097"/>
                <a:gd name="connsiteY3" fmla="*/ 6768121 h 6768121"/>
                <a:gd name="connsiteX4" fmla="*/ 0 w 5997097"/>
                <a:gd name="connsiteY4" fmla="*/ 6768121 h 6768121"/>
                <a:gd name="connsiteX5" fmla="*/ 1389767 w 5997097"/>
                <a:gd name="connsiteY5" fmla="*/ 0 h 6768121"/>
                <a:gd name="connsiteX6" fmla="*/ 1390348 w 5997097"/>
                <a:gd name="connsiteY6" fmla="*/ 292 h 6768121"/>
                <a:gd name="connsiteX7" fmla="*/ 5997097 w 5997097"/>
                <a:gd name="connsiteY7" fmla="*/ 4099802 h 6768121"/>
                <a:gd name="connsiteX8" fmla="*/ 5082265 w 5997097"/>
                <a:gd name="connsiteY8" fmla="*/ 6052096 h 6768121"/>
                <a:gd name="connsiteX9" fmla="*/ 4527964 w 5997097"/>
                <a:gd name="connsiteY9" fmla="*/ 6748257 h 6768121"/>
                <a:gd name="connsiteX10" fmla="*/ 4507706 w 5997097"/>
                <a:gd name="connsiteY10" fmla="*/ 6768121 h 6768121"/>
                <a:gd name="connsiteX11" fmla="*/ 3011909 w 5997097"/>
                <a:gd name="connsiteY11" fmla="*/ 6768121 h 6768121"/>
                <a:gd name="connsiteX12" fmla="*/ 3041514 w 5997097"/>
                <a:gd name="connsiteY12" fmla="*/ 6756841 h 6768121"/>
                <a:gd name="connsiteX13" fmla="*/ 3339587 w 5997097"/>
                <a:gd name="connsiteY13" fmla="*/ 6603120 h 6768121"/>
                <a:gd name="connsiteX14" fmla="*/ 4359591 w 5997097"/>
                <a:gd name="connsiteY14" fmla="*/ 5561878 h 6768121"/>
                <a:gd name="connsiteX15" fmla="*/ 4626956 w 5997097"/>
                <a:gd name="connsiteY15" fmla="*/ 5185850 h 6768121"/>
                <a:gd name="connsiteX16" fmla="*/ 5124303 w 5997097"/>
                <a:gd name="connsiteY16" fmla="*/ 4099802 h 6768121"/>
                <a:gd name="connsiteX17" fmla="*/ 4823481 w 5997097"/>
                <a:gd name="connsiteY17" fmla="*/ 2904512 h 6768121"/>
                <a:gd name="connsiteX18" fmla="*/ 3983561 w 5997097"/>
                <a:gd name="connsiteY18" fmla="*/ 1863706 h 6768121"/>
                <a:gd name="connsiteX19" fmla="*/ 2761651 w 5997097"/>
                <a:gd name="connsiteY19" fmla="*/ 1136378 h 6768121"/>
                <a:gd name="connsiteX20" fmla="*/ 1390348 w 5997097"/>
                <a:gd name="connsiteY20" fmla="*/ 873085 h 6768121"/>
                <a:gd name="connsiteX21" fmla="*/ 232295 w 5997097"/>
                <a:gd name="connsiteY21" fmla="*/ 1114121 h 6768121"/>
                <a:gd name="connsiteX22" fmla="*/ 0 w 5997097"/>
                <a:gd name="connsiteY22" fmla="*/ 1238681 h 6768121"/>
                <a:gd name="connsiteX23" fmla="*/ 0 w 5997097"/>
                <a:gd name="connsiteY23" fmla="*/ 263550 h 6768121"/>
                <a:gd name="connsiteX24" fmla="*/ 34329 w 5997097"/>
                <a:gd name="connsiteY24" fmla="*/ 248767 h 6768121"/>
                <a:gd name="connsiteX25" fmla="*/ 1389767 w 5997097"/>
                <a:gd name="connsiteY25" fmla="*/ 0 h 676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97097" h="6768121">
                  <a:moveTo>
                    <a:pt x="0" y="5929955"/>
                  </a:moveTo>
                  <a:lnTo>
                    <a:pt x="204947" y="6088753"/>
                  </a:lnTo>
                  <a:cubicBezTo>
                    <a:pt x="536028" y="6347537"/>
                    <a:pt x="834815" y="6574463"/>
                    <a:pt x="1135927" y="6730112"/>
                  </a:cubicBezTo>
                  <a:lnTo>
                    <a:pt x="1219620" y="6768121"/>
                  </a:lnTo>
                  <a:lnTo>
                    <a:pt x="0" y="6768121"/>
                  </a:lnTo>
                  <a:close/>
                  <a:moveTo>
                    <a:pt x="1389767" y="0"/>
                  </a:moveTo>
                  <a:lnTo>
                    <a:pt x="1390348" y="292"/>
                  </a:lnTo>
                  <a:cubicBezTo>
                    <a:pt x="3677502" y="292"/>
                    <a:pt x="5997097" y="1835776"/>
                    <a:pt x="5997097" y="4099802"/>
                  </a:cubicBezTo>
                  <a:cubicBezTo>
                    <a:pt x="5997097" y="4948885"/>
                    <a:pt x="5526225" y="5397792"/>
                    <a:pt x="5082265" y="6052096"/>
                  </a:cubicBezTo>
                  <a:cubicBezTo>
                    <a:pt x="4908898" y="6307797"/>
                    <a:pt x="4725489" y="6541021"/>
                    <a:pt x="4527964" y="6748257"/>
                  </a:cubicBezTo>
                  <a:lnTo>
                    <a:pt x="4507706" y="6768121"/>
                  </a:lnTo>
                  <a:lnTo>
                    <a:pt x="3011909" y="6768121"/>
                  </a:lnTo>
                  <a:lnTo>
                    <a:pt x="3041514" y="6756841"/>
                  </a:lnTo>
                  <a:cubicBezTo>
                    <a:pt x="3144608" y="6713092"/>
                    <a:pt x="3243834" y="6661888"/>
                    <a:pt x="3339587" y="6603120"/>
                  </a:cubicBezTo>
                  <a:cubicBezTo>
                    <a:pt x="3700923" y="6381722"/>
                    <a:pt x="4034475" y="6041040"/>
                    <a:pt x="4359591" y="5561878"/>
                  </a:cubicBezTo>
                  <a:cubicBezTo>
                    <a:pt x="4451526" y="5426449"/>
                    <a:pt x="4540696" y="5304113"/>
                    <a:pt x="4626956" y="5185850"/>
                  </a:cubicBezTo>
                  <a:cubicBezTo>
                    <a:pt x="4972001" y="4713668"/>
                    <a:pt x="5124303" y="4488342"/>
                    <a:pt x="5124303" y="4099802"/>
                  </a:cubicBezTo>
                  <a:cubicBezTo>
                    <a:pt x="5124303" y="3693373"/>
                    <a:pt x="5022478" y="3291306"/>
                    <a:pt x="4823481" y="2904512"/>
                  </a:cubicBezTo>
                  <a:cubicBezTo>
                    <a:pt x="4628994" y="2527756"/>
                    <a:pt x="4338498" y="2167874"/>
                    <a:pt x="3983561" y="1863706"/>
                  </a:cubicBezTo>
                  <a:cubicBezTo>
                    <a:pt x="3620116" y="1554184"/>
                    <a:pt x="3207009" y="1308274"/>
                    <a:pt x="2761651" y="1136378"/>
                  </a:cubicBezTo>
                  <a:cubicBezTo>
                    <a:pt x="2312890" y="964438"/>
                    <a:pt x="1838235" y="873085"/>
                    <a:pt x="1390348" y="873085"/>
                  </a:cubicBezTo>
                  <a:cubicBezTo>
                    <a:pt x="966023" y="873085"/>
                    <a:pt x="576467" y="954255"/>
                    <a:pt x="232295" y="1114121"/>
                  </a:cubicBezTo>
                  <a:lnTo>
                    <a:pt x="0" y="1238681"/>
                  </a:lnTo>
                  <a:lnTo>
                    <a:pt x="0" y="263550"/>
                  </a:lnTo>
                  <a:lnTo>
                    <a:pt x="34329" y="248767"/>
                  </a:lnTo>
                  <a:cubicBezTo>
                    <a:pt x="439058" y="87831"/>
                    <a:pt x="892378" y="0"/>
                    <a:pt x="1389767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6" name="Freeform: Shape 15">
              <a:extLst>
                <a:ext uri="{FF2B5EF4-FFF2-40B4-BE49-F238E27FC236}">
                  <a16:creationId xmlns:a16="http://schemas.microsoft.com/office/drawing/2014/main" id="{BB937BE4-F949-4583-8DF7-F3EE5BA02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423049" cy="6857275"/>
            </a:xfrm>
            <a:custGeom>
              <a:avLst/>
              <a:gdLst>
                <a:gd name="connsiteX0" fmla="*/ 3207935 w 6423049"/>
                <a:gd name="connsiteY0" fmla="*/ 0 h 6857275"/>
                <a:gd name="connsiteX1" fmla="*/ 6423049 w 6423049"/>
                <a:gd name="connsiteY1" fmla="*/ 0 h 6857275"/>
                <a:gd name="connsiteX2" fmla="*/ 6423049 w 6423049"/>
                <a:gd name="connsiteY2" fmla="*/ 6857275 h 6857275"/>
                <a:gd name="connsiteX3" fmla="*/ 5115455 w 6423049"/>
                <a:gd name="connsiteY3" fmla="*/ 6857275 h 6857275"/>
                <a:gd name="connsiteX4" fmla="*/ 5327016 w 6423049"/>
                <a:gd name="connsiteY4" fmla="*/ 6576778 h 6857275"/>
                <a:gd name="connsiteX5" fmla="*/ 6096492 w 6423049"/>
                <a:gd name="connsiteY5" fmla="*/ 4101445 h 6857275"/>
                <a:gd name="connsiteX6" fmla="*/ 3253269 w 6423049"/>
                <a:gd name="connsiteY6" fmla="*/ 15400 h 6857275"/>
                <a:gd name="connsiteX7" fmla="*/ 0 w 6423049"/>
                <a:gd name="connsiteY7" fmla="*/ 0 h 6857275"/>
                <a:gd name="connsiteX8" fmla="*/ 318887 w 6423049"/>
                <a:gd name="connsiteY8" fmla="*/ 0 h 6857275"/>
                <a:gd name="connsiteX9" fmla="*/ 273553 w 6423049"/>
                <a:gd name="connsiteY9" fmla="*/ 15400 h 6857275"/>
                <a:gd name="connsiteX10" fmla="*/ 76780 w 6423049"/>
                <a:gd name="connsiteY10" fmla="*/ 93287 h 6857275"/>
                <a:gd name="connsiteX11" fmla="*/ 0 w 6423049"/>
                <a:gd name="connsiteY11" fmla="*/ 128134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23049" h="6857275">
                  <a:moveTo>
                    <a:pt x="3207935" y="0"/>
                  </a:moveTo>
                  <a:lnTo>
                    <a:pt x="6423049" y="0"/>
                  </a:lnTo>
                  <a:lnTo>
                    <a:pt x="6423049" y="6857275"/>
                  </a:lnTo>
                  <a:lnTo>
                    <a:pt x="5115455" y="6857275"/>
                  </a:lnTo>
                  <a:lnTo>
                    <a:pt x="5327016" y="6576778"/>
                  </a:lnTo>
                  <a:cubicBezTo>
                    <a:pt x="5812196" y="5874153"/>
                    <a:pt x="6096492" y="5021129"/>
                    <a:pt x="6096492" y="4101445"/>
                  </a:cubicBezTo>
                  <a:cubicBezTo>
                    <a:pt x="6096492" y="2224539"/>
                    <a:pt x="4912418" y="625268"/>
                    <a:pt x="3253269" y="15400"/>
                  </a:cubicBezTo>
                  <a:close/>
                  <a:moveTo>
                    <a:pt x="0" y="0"/>
                  </a:moveTo>
                  <a:lnTo>
                    <a:pt x="318887" y="0"/>
                  </a:lnTo>
                  <a:lnTo>
                    <a:pt x="273553" y="15400"/>
                  </a:lnTo>
                  <a:cubicBezTo>
                    <a:pt x="207186" y="39794"/>
                    <a:pt x="141580" y="65772"/>
                    <a:pt x="76780" y="93287"/>
                  </a:cubicBezTo>
                  <a:lnTo>
                    <a:pt x="0" y="12813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B6EBAF51-610B-41B6-9517-1518958C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158587" cy="6857275"/>
            </a:xfrm>
            <a:custGeom>
              <a:avLst/>
              <a:gdLst>
                <a:gd name="connsiteX0" fmla="*/ 233278 w 6158587"/>
                <a:gd name="connsiteY0" fmla="*/ 0 h 6857275"/>
                <a:gd name="connsiteX1" fmla="*/ 3441063 w 6158587"/>
                <a:gd name="connsiteY1" fmla="*/ 0 h 6857275"/>
                <a:gd name="connsiteX2" fmla="*/ 3535825 w 6158587"/>
                <a:gd name="connsiteY2" fmla="*/ 38136 h 6857275"/>
                <a:gd name="connsiteX3" fmla="*/ 6158587 w 6158587"/>
                <a:gd name="connsiteY3" fmla="*/ 4076179 h 6857275"/>
                <a:gd name="connsiteX4" fmla="*/ 5573039 w 6158587"/>
                <a:gd name="connsiteY4" fmla="*/ 6283960 h 6857275"/>
                <a:gd name="connsiteX5" fmla="*/ 5222761 w 6158587"/>
                <a:gd name="connsiteY5" fmla="*/ 6804016 h 6857275"/>
                <a:gd name="connsiteX6" fmla="*/ 5179011 w 6158587"/>
                <a:gd name="connsiteY6" fmla="*/ 6857275 h 6857275"/>
                <a:gd name="connsiteX7" fmla="*/ 4477061 w 6158587"/>
                <a:gd name="connsiteY7" fmla="*/ 6857275 h 6857275"/>
                <a:gd name="connsiteX8" fmla="*/ 4532922 w 6158587"/>
                <a:gd name="connsiteY8" fmla="*/ 6798071 h 6857275"/>
                <a:gd name="connsiteX9" fmla="*/ 4660563 w 6158587"/>
                <a:gd name="connsiteY9" fmla="*/ 6651672 h 6857275"/>
                <a:gd name="connsiteX10" fmla="*/ 4772511 w 6158587"/>
                <a:gd name="connsiteY10" fmla="*/ 6513379 h 6857275"/>
                <a:gd name="connsiteX11" fmla="*/ 4781959 w 6158587"/>
                <a:gd name="connsiteY11" fmla="*/ 6501404 h 6857275"/>
                <a:gd name="connsiteX12" fmla="*/ 4800713 w 6158587"/>
                <a:gd name="connsiteY12" fmla="*/ 6476578 h 6857275"/>
                <a:gd name="connsiteX13" fmla="*/ 4897916 w 6158587"/>
                <a:gd name="connsiteY13" fmla="*/ 6345878 h 6857275"/>
                <a:gd name="connsiteX14" fmla="*/ 4953461 w 6158587"/>
                <a:gd name="connsiteY14" fmla="*/ 6268773 h 6857275"/>
                <a:gd name="connsiteX15" fmla="*/ 5015304 w 6158587"/>
                <a:gd name="connsiteY15" fmla="*/ 6182904 h 6857275"/>
                <a:gd name="connsiteX16" fmla="*/ 5136557 w 6158587"/>
                <a:gd name="connsiteY16" fmla="*/ 6021245 h 6857275"/>
                <a:gd name="connsiteX17" fmla="*/ 5232471 w 6158587"/>
                <a:gd name="connsiteY17" fmla="*/ 5895802 h 6857275"/>
                <a:gd name="connsiteX18" fmla="*/ 5377488 w 6158587"/>
                <a:gd name="connsiteY18" fmla="*/ 5704644 h 6857275"/>
                <a:gd name="connsiteX19" fmla="*/ 5492012 w 6158587"/>
                <a:gd name="connsiteY19" fmla="*/ 5545320 h 6857275"/>
                <a:gd name="connsiteX20" fmla="*/ 5598378 w 6158587"/>
                <a:gd name="connsiteY20" fmla="*/ 5383077 h 6857275"/>
                <a:gd name="connsiteX21" fmla="*/ 5694293 w 6158587"/>
                <a:gd name="connsiteY21" fmla="*/ 5215869 h 6857275"/>
                <a:gd name="connsiteX22" fmla="*/ 5726646 w 6158587"/>
                <a:gd name="connsiteY22" fmla="*/ 5151759 h 6857275"/>
                <a:gd name="connsiteX23" fmla="*/ 5736953 w 6158587"/>
                <a:gd name="connsiteY23" fmla="*/ 5130730 h 6857275"/>
                <a:gd name="connsiteX24" fmla="*/ 5748406 w 6158587"/>
                <a:gd name="connsiteY24" fmla="*/ 5105613 h 6857275"/>
                <a:gd name="connsiteX25" fmla="*/ 5775318 w 6158587"/>
                <a:gd name="connsiteY25" fmla="*/ 5043695 h 6857275"/>
                <a:gd name="connsiteX26" fmla="*/ 5887267 w 6158587"/>
                <a:gd name="connsiteY26" fmla="*/ 4677444 h 6857275"/>
                <a:gd name="connsiteX27" fmla="*/ 5925776 w 6158587"/>
                <a:gd name="connsiteY27" fmla="*/ 4291476 h 6857275"/>
                <a:gd name="connsiteX28" fmla="*/ 5837592 w 6158587"/>
                <a:gd name="connsiteY28" fmla="*/ 3514285 h 6857275"/>
                <a:gd name="connsiteX29" fmla="*/ 5728651 w 6158587"/>
                <a:gd name="connsiteY29" fmla="*/ 3139270 h 6857275"/>
                <a:gd name="connsiteX30" fmla="*/ 5728651 w 6158587"/>
                <a:gd name="connsiteY30" fmla="*/ 3138540 h 6857275"/>
                <a:gd name="connsiteX31" fmla="*/ 5707749 w 6158587"/>
                <a:gd name="connsiteY31" fmla="*/ 3080127 h 6857275"/>
                <a:gd name="connsiteX32" fmla="*/ 5695151 w 6158587"/>
                <a:gd name="connsiteY32" fmla="*/ 3046393 h 6857275"/>
                <a:gd name="connsiteX33" fmla="*/ 5662512 w 6158587"/>
                <a:gd name="connsiteY33" fmla="*/ 2963300 h 6857275"/>
                <a:gd name="connsiteX34" fmla="*/ 5659648 w 6158587"/>
                <a:gd name="connsiteY34" fmla="*/ 2956436 h 6857275"/>
                <a:gd name="connsiteX35" fmla="*/ 5641039 w 6158587"/>
                <a:gd name="connsiteY35" fmla="*/ 2911751 h 6857275"/>
                <a:gd name="connsiteX36" fmla="*/ 5621283 w 6158587"/>
                <a:gd name="connsiteY36" fmla="*/ 2867941 h 6857275"/>
                <a:gd name="connsiteX37" fmla="*/ 5581056 w 6158587"/>
                <a:gd name="connsiteY37" fmla="*/ 2780320 h 6857275"/>
                <a:gd name="connsiteX38" fmla="*/ 5397674 w 6158587"/>
                <a:gd name="connsiteY38" fmla="*/ 2438163 h 6857275"/>
                <a:gd name="connsiteX39" fmla="*/ 5182080 w 6158587"/>
                <a:gd name="connsiteY39" fmla="*/ 2116889 h 6857275"/>
                <a:gd name="connsiteX40" fmla="*/ 4676024 w 6158587"/>
                <a:gd name="connsiteY40" fmla="*/ 1540786 h 6857275"/>
                <a:gd name="connsiteX41" fmla="*/ 4391860 w 6158587"/>
                <a:gd name="connsiteY41" fmla="*/ 1286395 h 6857275"/>
                <a:gd name="connsiteX42" fmla="*/ 4318851 w 6158587"/>
                <a:gd name="connsiteY42" fmla="*/ 1226959 h 6857275"/>
                <a:gd name="connsiteX43" fmla="*/ 4306254 w 6158587"/>
                <a:gd name="connsiteY43" fmla="*/ 1216883 h 6857275"/>
                <a:gd name="connsiteX44" fmla="*/ 4244123 w 6158587"/>
                <a:gd name="connsiteY44" fmla="*/ 1168254 h 6857275"/>
                <a:gd name="connsiteX45" fmla="*/ 4092378 w 6158587"/>
                <a:gd name="connsiteY45" fmla="*/ 1055078 h 6857275"/>
                <a:gd name="connsiteX46" fmla="*/ 3449179 w 6158587"/>
                <a:gd name="connsiteY46" fmla="*/ 660348 h 6857275"/>
                <a:gd name="connsiteX47" fmla="*/ 3110758 w 6158587"/>
                <a:gd name="connsiteY47" fmla="*/ 500442 h 6857275"/>
                <a:gd name="connsiteX48" fmla="*/ 2762316 w 6158587"/>
                <a:gd name="connsiteY48" fmla="*/ 368135 h 6857275"/>
                <a:gd name="connsiteX49" fmla="*/ 2404426 w 6158587"/>
                <a:gd name="connsiteY49" fmla="*/ 264452 h 6857275"/>
                <a:gd name="connsiteX50" fmla="*/ 2040668 w 6158587"/>
                <a:gd name="connsiteY50" fmla="*/ 191435 h 6857275"/>
                <a:gd name="connsiteX51" fmla="*/ 1461459 w 6158587"/>
                <a:gd name="connsiteY51" fmla="*/ 147625 h 6857275"/>
                <a:gd name="connsiteX52" fmla="*/ 1300837 w 6158587"/>
                <a:gd name="connsiteY52" fmla="*/ 150983 h 6857275"/>
                <a:gd name="connsiteX53" fmla="*/ 932928 w 6158587"/>
                <a:gd name="connsiteY53" fmla="*/ 183842 h 6857275"/>
                <a:gd name="connsiteX54" fmla="*/ 568022 w 6158587"/>
                <a:gd name="connsiteY54" fmla="*/ 256858 h 6857275"/>
                <a:gd name="connsiteX55" fmla="*/ 39597 w 6158587"/>
                <a:gd name="connsiteY55" fmla="*/ 447169 h 6857275"/>
                <a:gd name="connsiteX56" fmla="*/ 0 w 6158587"/>
                <a:gd name="connsiteY56" fmla="*/ 467328 h 6857275"/>
                <a:gd name="connsiteX57" fmla="*/ 0 w 6158587"/>
                <a:gd name="connsiteY57" fmla="*/ 112255 h 6857275"/>
                <a:gd name="connsiteX58" fmla="*/ 79310 w 6158587"/>
                <a:gd name="connsiteY58" fmla="*/ 70390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158587" h="6857275">
                  <a:moveTo>
                    <a:pt x="233278" y="0"/>
                  </a:moveTo>
                  <a:lnTo>
                    <a:pt x="3441063" y="0"/>
                  </a:lnTo>
                  <a:lnTo>
                    <a:pt x="3535825" y="38136"/>
                  </a:lnTo>
                  <a:cubicBezTo>
                    <a:pt x="5077434" y="703644"/>
                    <a:pt x="6158926" y="2261149"/>
                    <a:pt x="6158587" y="4076179"/>
                  </a:cubicBezTo>
                  <a:cubicBezTo>
                    <a:pt x="6158441" y="4852011"/>
                    <a:pt x="5956378" y="5613884"/>
                    <a:pt x="5573039" y="6283960"/>
                  </a:cubicBezTo>
                  <a:cubicBezTo>
                    <a:pt x="5468266" y="6466229"/>
                    <a:pt x="5351134" y="6639962"/>
                    <a:pt x="5222761" y="6804016"/>
                  </a:cubicBezTo>
                  <a:lnTo>
                    <a:pt x="5179011" y="6857275"/>
                  </a:lnTo>
                  <a:lnTo>
                    <a:pt x="4477061" y="6857275"/>
                  </a:lnTo>
                  <a:lnTo>
                    <a:pt x="4532922" y="6798071"/>
                  </a:lnTo>
                  <a:cubicBezTo>
                    <a:pt x="4575851" y="6750793"/>
                    <a:pt x="4618547" y="6701908"/>
                    <a:pt x="4660563" y="6651672"/>
                  </a:cubicBezTo>
                  <a:cubicBezTo>
                    <a:pt x="4698786" y="6606693"/>
                    <a:pt x="4736294" y="6559232"/>
                    <a:pt x="4772511" y="6513379"/>
                  </a:cubicBezTo>
                  <a:lnTo>
                    <a:pt x="4781959" y="6501404"/>
                  </a:lnTo>
                  <a:lnTo>
                    <a:pt x="4800713" y="6476578"/>
                  </a:lnTo>
                  <a:cubicBezTo>
                    <a:pt x="4833067" y="6434082"/>
                    <a:pt x="4866565" y="6389979"/>
                    <a:pt x="4897916" y="6345878"/>
                  </a:cubicBezTo>
                  <a:cubicBezTo>
                    <a:pt x="4916097" y="6321199"/>
                    <a:pt x="4934277" y="6295788"/>
                    <a:pt x="4953461" y="6268773"/>
                  </a:cubicBezTo>
                  <a:cubicBezTo>
                    <a:pt x="4972643" y="6241756"/>
                    <a:pt x="4994547" y="6211234"/>
                    <a:pt x="5015304" y="6182904"/>
                  </a:cubicBezTo>
                  <a:cubicBezTo>
                    <a:pt x="5059253" y="6123177"/>
                    <a:pt x="5103202" y="6065201"/>
                    <a:pt x="5136557" y="6021245"/>
                  </a:cubicBezTo>
                  <a:cubicBezTo>
                    <a:pt x="5169913" y="5977289"/>
                    <a:pt x="5200977" y="5936836"/>
                    <a:pt x="5232471" y="5895802"/>
                  </a:cubicBezTo>
                  <a:cubicBezTo>
                    <a:pt x="5280429" y="5833299"/>
                    <a:pt x="5330104" y="5768607"/>
                    <a:pt x="5377488" y="5704644"/>
                  </a:cubicBezTo>
                  <a:cubicBezTo>
                    <a:pt x="5414708" y="5654117"/>
                    <a:pt x="5454220" y="5600229"/>
                    <a:pt x="5492012" y="5545320"/>
                  </a:cubicBezTo>
                  <a:cubicBezTo>
                    <a:pt x="5532669" y="5485739"/>
                    <a:pt x="5566453" y="5435067"/>
                    <a:pt x="5598378" y="5383077"/>
                  </a:cubicBezTo>
                  <a:cubicBezTo>
                    <a:pt x="5639177" y="5317217"/>
                    <a:pt x="5668668" y="5266250"/>
                    <a:pt x="5694293" y="5215869"/>
                  </a:cubicBezTo>
                  <a:cubicBezTo>
                    <a:pt x="5705458" y="5195133"/>
                    <a:pt x="5715765" y="5174104"/>
                    <a:pt x="5726646" y="5151759"/>
                  </a:cubicBezTo>
                  <a:lnTo>
                    <a:pt x="5736953" y="5130730"/>
                  </a:lnTo>
                  <a:cubicBezTo>
                    <a:pt x="5740675" y="5122261"/>
                    <a:pt x="5744540" y="5113938"/>
                    <a:pt x="5748406" y="5105613"/>
                  </a:cubicBezTo>
                  <a:cubicBezTo>
                    <a:pt x="5757997" y="5084293"/>
                    <a:pt x="5767159" y="5064140"/>
                    <a:pt x="5775318" y="5043695"/>
                  </a:cubicBezTo>
                  <a:cubicBezTo>
                    <a:pt x="5824718" y="4925802"/>
                    <a:pt x="5862228" y="4803091"/>
                    <a:pt x="5887267" y="4677444"/>
                  </a:cubicBezTo>
                  <a:cubicBezTo>
                    <a:pt x="5911983" y="4550307"/>
                    <a:pt x="5924876" y="4421080"/>
                    <a:pt x="5925776" y="4291476"/>
                  </a:cubicBezTo>
                  <a:cubicBezTo>
                    <a:pt x="5925724" y="4029813"/>
                    <a:pt x="5896133" y="3769041"/>
                    <a:pt x="5837592" y="3514285"/>
                  </a:cubicBezTo>
                  <a:cubicBezTo>
                    <a:pt x="5808496" y="3387220"/>
                    <a:pt x="5772120" y="3261997"/>
                    <a:pt x="5728651" y="3139270"/>
                  </a:cubicBezTo>
                  <a:lnTo>
                    <a:pt x="5728651" y="3138540"/>
                  </a:lnTo>
                  <a:cubicBezTo>
                    <a:pt x="5722351" y="3119409"/>
                    <a:pt x="5715193" y="3100717"/>
                    <a:pt x="5707749" y="3080127"/>
                  </a:cubicBezTo>
                  <a:cubicBezTo>
                    <a:pt x="5703455" y="3068883"/>
                    <a:pt x="5699302" y="3057637"/>
                    <a:pt x="5695151" y="3046393"/>
                  </a:cubicBezTo>
                  <a:cubicBezTo>
                    <a:pt x="5685131" y="3018793"/>
                    <a:pt x="5674107" y="2991778"/>
                    <a:pt x="5662512" y="2963300"/>
                  </a:cubicBezTo>
                  <a:lnTo>
                    <a:pt x="5659648" y="2956436"/>
                  </a:lnTo>
                  <a:lnTo>
                    <a:pt x="5641039" y="2911751"/>
                  </a:lnTo>
                  <a:lnTo>
                    <a:pt x="5621283" y="2867941"/>
                  </a:lnTo>
                  <a:cubicBezTo>
                    <a:pt x="5609687" y="2841362"/>
                    <a:pt x="5595944" y="2810548"/>
                    <a:pt x="5581056" y="2780320"/>
                  </a:cubicBezTo>
                  <a:cubicBezTo>
                    <a:pt x="5530665" y="2672839"/>
                    <a:pt x="5470683" y="2561270"/>
                    <a:pt x="5397674" y="2438163"/>
                  </a:cubicBezTo>
                  <a:cubicBezTo>
                    <a:pt x="5332395" y="2330974"/>
                    <a:pt x="5259814" y="2222909"/>
                    <a:pt x="5182080" y="2116889"/>
                  </a:cubicBezTo>
                  <a:cubicBezTo>
                    <a:pt x="5029667" y="1910602"/>
                    <a:pt x="4860375" y="1717880"/>
                    <a:pt x="4676024" y="1540786"/>
                  </a:cubicBezTo>
                  <a:cubicBezTo>
                    <a:pt x="4590130" y="1458131"/>
                    <a:pt x="4497795" y="1374893"/>
                    <a:pt x="4391860" y="1286395"/>
                  </a:cubicBezTo>
                  <a:cubicBezTo>
                    <a:pt x="4370530" y="1268433"/>
                    <a:pt x="4345334" y="1247404"/>
                    <a:pt x="4318851" y="1226959"/>
                  </a:cubicBezTo>
                  <a:lnTo>
                    <a:pt x="4306254" y="1216883"/>
                  </a:lnTo>
                  <a:cubicBezTo>
                    <a:pt x="4285925" y="1200673"/>
                    <a:pt x="4264880" y="1183880"/>
                    <a:pt x="4244123" y="1168254"/>
                  </a:cubicBezTo>
                  <a:cubicBezTo>
                    <a:pt x="4189438" y="1125467"/>
                    <a:pt x="4134322" y="1085307"/>
                    <a:pt x="4092378" y="1055078"/>
                  </a:cubicBezTo>
                  <a:cubicBezTo>
                    <a:pt x="3887264" y="908357"/>
                    <a:pt x="3672344" y="776461"/>
                    <a:pt x="3449179" y="660348"/>
                  </a:cubicBezTo>
                  <a:cubicBezTo>
                    <a:pt x="3338519" y="602958"/>
                    <a:pt x="3224710" y="549071"/>
                    <a:pt x="3110758" y="500442"/>
                  </a:cubicBezTo>
                  <a:cubicBezTo>
                    <a:pt x="2996806" y="451812"/>
                    <a:pt x="2879991" y="407565"/>
                    <a:pt x="2762316" y="368135"/>
                  </a:cubicBezTo>
                  <a:cubicBezTo>
                    <a:pt x="2649508" y="330312"/>
                    <a:pt x="2529403" y="295119"/>
                    <a:pt x="2404426" y="264452"/>
                  </a:cubicBezTo>
                  <a:cubicBezTo>
                    <a:pt x="2288900" y="236121"/>
                    <a:pt x="2166502" y="211733"/>
                    <a:pt x="2040668" y="191435"/>
                  </a:cubicBezTo>
                  <a:cubicBezTo>
                    <a:pt x="1848910" y="162425"/>
                    <a:pt x="1655321" y="147782"/>
                    <a:pt x="1461459" y="147625"/>
                  </a:cubicBezTo>
                  <a:cubicBezTo>
                    <a:pt x="1408061" y="147625"/>
                    <a:pt x="1354092" y="148794"/>
                    <a:pt x="1300837" y="150983"/>
                  </a:cubicBezTo>
                  <a:cubicBezTo>
                    <a:pt x="1177739" y="155618"/>
                    <a:pt x="1054939" y="166584"/>
                    <a:pt x="932928" y="183842"/>
                  </a:cubicBezTo>
                  <a:cubicBezTo>
                    <a:pt x="810083" y="201379"/>
                    <a:pt x="688259" y="225753"/>
                    <a:pt x="568022" y="256858"/>
                  </a:cubicBezTo>
                  <a:cubicBezTo>
                    <a:pt x="386369" y="303536"/>
                    <a:pt x="209474" y="367270"/>
                    <a:pt x="39597" y="447169"/>
                  </a:cubicBezTo>
                  <a:lnTo>
                    <a:pt x="0" y="467328"/>
                  </a:lnTo>
                  <a:lnTo>
                    <a:pt x="0" y="112255"/>
                  </a:lnTo>
                  <a:lnTo>
                    <a:pt x="79310" y="703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629718" y="3185403"/>
            <a:ext cx="5158409" cy="2949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Through play and experience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Inside and outside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Personalised learning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Forest school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Child-initiated learning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Adult focus opportunities</a:t>
            </a:r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7989C1BA-604E-40AA-81AE-3D19AF918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18" y="458736"/>
            <a:ext cx="261937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">
            <a:extLst>
              <a:ext uri="{FF2B5EF4-FFF2-40B4-BE49-F238E27FC236}">
                <a16:creationId xmlns:a16="http://schemas.microsoft.com/office/drawing/2014/main" id="{157F23E2-437F-49DF-9F19-15C1F4C2F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06" y="1137277"/>
            <a:ext cx="271462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1">
            <a:extLst>
              <a:ext uri="{FF2B5EF4-FFF2-40B4-BE49-F238E27FC236}">
                <a16:creationId xmlns:a16="http://schemas.microsoft.com/office/drawing/2014/main" id="{FE49B653-0639-4D9F-8935-46E9CE0EA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38" y="3601218"/>
            <a:ext cx="24288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1910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9"/>
          <p:cNvSpPr txBox="1">
            <a:spLocks noGrp="1"/>
          </p:cNvSpPr>
          <p:nvPr>
            <p:ph type="title"/>
          </p:nvPr>
        </p:nvSpPr>
        <p:spPr>
          <a:xfrm>
            <a:off x="838200" y="268637"/>
            <a:ext cx="10515600" cy="661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None/>
            </a:pPr>
            <a:r>
              <a:rPr lang="en-GB" sz="4800" b="1" dirty="0">
                <a:solidFill>
                  <a:srgbClr val="FF0000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Seven Areas of Learning</a:t>
            </a:r>
            <a:endParaRPr sz="4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4" name="Google Shape;154;p19"/>
          <p:cNvSpPr txBox="1">
            <a:spLocks noGrp="1"/>
          </p:cNvSpPr>
          <p:nvPr>
            <p:ph type="body" idx="1"/>
          </p:nvPr>
        </p:nvSpPr>
        <p:spPr>
          <a:xfrm>
            <a:off x="707572" y="1774880"/>
            <a:ext cx="3289663" cy="33878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GB" sz="2400" b="0" i="0" u="none" strike="noStrike" cap="none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Communication and Language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28600" marR="0" lvl="0" indent="-76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Listening, Attention and Understanding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Speaking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1905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</p:txBody>
      </p:sp>
      <p:sp>
        <p:nvSpPr>
          <p:cNvPr id="155" name="Google Shape;155;p19"/>
          <p:cNvSpPr txBox="1"/>
          <p:nvPr/>
        </p:nvSpPr>
        <p:spPr>
          <a:xfrm>
            <a:off x="4237721" y="1774880"/>
            <a:ext cx="3527425" cy="34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Personal, Social and 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Emotional Development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Managing Self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Self Regulation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Building Relationships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1905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dirty="0">
              <a:solidFill>
                <a:schemeClr val="dk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</p:txBody>
      </p:sp>
      <p:sp>
        <p:nvSpPr>
          <p:cNvPr id="156" name="Google Shape;156;p19"/>
          <p:cNvSpPr txBox="1"/>
          <p:nvPr/>
        </p:nvSpPr>
        <p:spPr>
          <a:xfrm>
            <a:off x="8258674" y="1774880"/>
            <a:ext cx="3095126" cy="2259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Physical Development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Gross Motor Skills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•"/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Fine Motor Skills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0" name="Google Shape;160;p19"/>
          <p:cNvSpPr txBox="1"/>
          <p:nvPr/>
        </p:nvSpPr>
        <p:spPr>
          <a:xfrm>
            <a:off x="4179910" y="1004793"/>
            <a:ext cx="407876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solidFill>
                  <a:schemeClr val="accent6"/>
                </a:solidFill>
                <a:latin typeface="Segoe UI" panose="020B0502040204020203" pitchFamily="34" charset="0"/>
                <a:ea typeface="Calibri"/>
                <a:cs typeface="Segoe UI" panose="020B0502040204020203" pitchFamily="34" charset="0"/>
                <a:sym typeface="Calibri"/>
              </a:rPr>
              <a:t>PRIME AREAS</a:t>
            </a:r>
            <a:endParaRPr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7FA2F-7707-4478-87CD-574877BDEC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867" y="4235603"/>
            <a:ext cx="2105238" cy="2190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C01B26-C880-4BE4-8FAA-139C3526D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4870" y="4186735"/>
            <a:ext cx="1975981" cy="21995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3D1750-B941-4386-B0E9-18FDFBC455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6467" y="4215917"/>
            <a:ext cx="2252916" cy="21411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247C4B-39B9-4633-8A60-E17ECEF328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8447" y="4235604"/>
            <a:ext cx="2430476" cy="21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55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body" idx="1"/>
          </p:nvPr>
        </p:nvSpPr>
        <p:spPr>
          <a:xfrm>
            <a:off x="724081" y="1825625"/>
            <a:ext cx="3498669" cy="23153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90"/>
              <a:buNone/>
            </a:pPr>
            <a: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Literacy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28600" lvl="0" indent="-64135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1000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22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Comprehension</a:t>
            </a:r>
          </a:p>
          <a:p>
            <a:pPr marL="342900" lvl="0" indent="-34290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22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Word reading</a:t>
            </a:r>
          </a:p>
          <a:p>
            <a:pPr marL="342900" lvl="0" indent="-342900" algn="ctr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22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Writing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7" name="Google Shape;167;p20"/>
          <p:cNvSpPr txBox="1">
            <a:spLocks noGrp="1"/>
          </p:cNvSpPr>
          <p:nvPr>
            <p:ph type="title"/>
          </p:nvPr>
        </p:nvSpPr>
        <p:spPr>
          <a:xfrm>
            <a:off x="838200" y="428569"/>
            <a:ext cx="10515600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000"/>
              <a:buFont typeface="Calibri"/>
              <a:buNone/>
            </a:pPr>
            <a:r>
              <a:rPr lang="en-GB" sz="4800" b="1" dirty="0">
                <a:solidFill>
                  <a:srgbClr val="00B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Specific Areas</a:t>
            </a:r>
            <a:r>
              <a:rPr lang="en-GB" sz="4800" dirty="0">
                <a:solidFill>
                  <a:srgbClr val="00B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sz="4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6894513" y="1766887"/>
            <a:ext cx="2303462" cy="2135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Mathematics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Number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Numerical patterns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1" name="Google Shape;171;p20"/>
          <p:cNvSpPr txBox="1"/>
          <p:nvPr/>
        </p:nvSpPr>
        <p:spPr>
          <a:xfrm>
            <a:off x="724081" y="4140926"/>
            <a:ext cx="2953431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Expressive Arts and Design</a:t>
            </a:r>
            <a:endParaRPr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Creating with materials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Being imaginative and expressive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3" name="Google Shape;173;p20"/>
          <p:cNvSpPr txBox="1"/>
          <p:nvPr/>
        </p:nvSpPr>
        <p:spPr>
          <a:xfrm>
            <a:off x="6834140" y="4140926"/>
            <a:ext cx="2664734" cy="2325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Understanding </a:t>
            </a:r>
            <a:b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</a:br>
            <a:r>
              <a:rPr lang="en-GB" sz="2400" b="1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the World</a:t>
            </a:r>
            <a:endParaRPr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accent1"/>
              </a:solidFill>
              <a:latin typeface="Segoe UI" panose="020B0502040204020203" pitchFamily="34" charset="0"/>
              <a:ea typeface="Arial"/>
              <a:cs typeface="Segoe UI" panose="020B0502040204020203" pitchFamily="34" charset="0"/>
              <a:sym typeface="Arial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Past and present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People, culture </a:t>
            </a:r>
            <a:b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</a:b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and communities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ea typeface="Arial"/>
                <a:cs typeface="Segoe UI" panose="020B0502040204020203" pitchFamily="34" charset="0"/>
                <a:sym typeface="Arial"/>
              </a:rPr>
              <a:t>Natural world</a:t>
            </a:r>
            <a:endParaRPr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0B6664-953A-4E15-94F8-F381DD8AE7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2468" y="3973162"/>
            <a:ext cx="2484723" cy="26610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495878-B41A-4586-A47D-B4D6937E17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6165" y="1295666"/>
            <a:ext cx="2519319" cy="28037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1A1ABF-29BE-4C71-A11A-24D9395D5D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2999" y="1458155"/>
            <a:ext cx="2644192" cy="20193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3EC1AC9-3852-4B03-A7BD-2754BD3191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6213" y="4343346"/>
            <a:ext cx="2459225" cy="231530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 txBox="1">
            <a:spLocks noGrp="1"/>
          </p:cNvSpPr>
          <p:nvPr>
            <p:ph type="title"/>
          </p:nvPr>
        </p:nvSpPr>
        <p:spPr>
          <a:xfrm>
            <a:off x="838200" y="428569"/>
            <a:ext cx="10515600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000"/>
              <a:buFont typeface="Calibri"/>
              <a:buNone/>
            </a:pPr>
            <a:endParaRPr dirty="0"/>
          </a:p>
        </p:txBody>
      </p:sp>
      <p:sp>
        <p:nvSpPr>
          <p:cNvPr id="169" name="Google Shape;169;p20"/>
          <p:cNvSpPr txBox="1"/>
          <p:nvPr/>
        </p:nvSpPr>
        <p:spPr>
          <a:xfrm>
            <a:off x="7008632" y="1766887"/>
            <a:ext cx="2303462" cy="1662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1" name="Google Shape;171;p20"/>
          <p:cNvSpPr txBox="1"/>
          <p:nvPr/>
        </p:nvSpPr>
        <p:spPr>
          <a:xfrm>
            <a:off x="1127806" y="4454797"/>
            <a:ext cx="2663825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3" name="Google Shape;173;p20"/>
          <p:cNvSpPr txBox="1"/>
          <p:nvPr/>
        </p:nvSpPr>
        <p:spPr>
          <a:xfrm>
            <a:off x="6588352" y="4426143"/>
            <a:ext cx="3384550" cy="1754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806" y="175958"/>
            <a:ext cx="9815019" cy="650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61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07EC0B-6F18-4CC6-A161-42CC6FAB2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263D67-9B31-4F2B-B228-27FD3112D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423049" cy="6858001"/>
            <a:chOff x="0" y="0"/>
            <a:chExt cx="6423049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0DF1CD8-441E-4077-9B3C-7E96D92E0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018714" cy="6858000"/>
            </a:xfrm>
            <a:custGeom>
              <a:avLst/>
              <a:gdLst>
                <a:gd name="connsiteX0" fmla="*/ 0 w 6018714"/>
                <a:gd name="connsiteY0" fmla="*/ 6499477 h 6858000"/>
                <a:gd name="connsiteX1" fmla="*/ 248639 w 6018714"/>
                <a:gd name="connsiteY1" fmla="*/ 6701197 h 6858000"/>
                <a:gd name="connsiteX2" fmla="*/ 392359 w 6018714"/>
                <a:gd name="connsiteY2" fmla="*/ 6814935 h 6858000"/>
                <a:gd name="connsiteX3" fmla="*/ 448656 w 6018714"/>
                <a:gd name="connsiteY3" fmla="*/ 6858000 h 6858000"/>
                <a:gd name="connsiteX4" fmla="*/ 0 w 6018714"/>
                <a:gd name="connsiteY4" fmla="*/ 6858000 h 6858000"/>
                <a:gd name="connsiteX5" fmla="*/ 998246 w 6018714"/>
                <a:gd name="connsiteY5" fmla="*/ 0 h 6858000"/>
                <a:gd name="connsiteX6" fmla="*/ 1984114 w 6018714"/>
                <a:gd name="connsiteY6" fmla="*/ 0 h 6858000"/>
                <a:gd name="connsiteX7" fmla="*/ 2011390 w 6018714"/>
                <a:gd name="connsiteY7" fmla="*/ 2333 h 6858000"/>
                <a:gd name="connsiteX8" fmla="*/ 4182319 w 6018714"/>
                <a:gd name="connsiteY8" fmla="*/ 838030 h 6858000"/>
                <a:gd name="connsiteX9" fmla="*/ 4785565 w 6018714"/>
                <a:gd name="connsiteY9" fmla="*/ 1338564 h 6858000"/>
                <a:gd name="connsiteX10" fmla="*/ 5695308 w 6018714"/>
                <a:gd name="connsiteY10" fmla="*/ 2616232 h 6858000"/>
                <a:gd name="connsiteX11" fmla="*/ 5937944 w 6018714"/>
                <a:gd name="connsiteY11" fmla="*/ 3368583 h 6858000"/>
                <a:gd name="connsiteX12" fmla="*/ 6018677 w 6018714"/>
                <a:gd name="connsiteY12" fmla="*/ 4153681 h 6858000"/>
                <a:gd name="connsiteX13" fmla="*/ 5990165 w 6018714"/>
                <a:gd name="connsiteY13" fmla="*/ 4557147 h 6858000"/>
                <a:gd name="connsiteX14" fmla="*/ 5982312 w 6018714"/>
                <a:gd name="connsiteY14" fmla="*/ 4607451 h 6858000"/>
                <a:gd name="connsiteX15" fmla="*/ 5972856 w 6018714"/>
                <a:gd name="connsiteY15" fmla="*/ 4657609 h 6858000"/>
                <a:gd name="connsiteX16" fmla="*/ 5951328 w 6018714"/>
                <a:gd name="connsiteY16" fmla="*/ 4757628 h 6858000"/>
                <a:gd name="connsiteX17" fmla="*/ 5893141 w 6018714"/>
                <a:gd name="connsiteY17" fmla="*/ 4953827 h 6858000"/>
                <a:gd name="connsiteX18" fmla="*/ 5817644 w 6018714"/>
                <a:gd name="connsiteY18" fmla="*/ 5141915 h 6858000"/>
                <a:gd name="connsiteX19" fmla="*/ 5728909 w 6018714"/>
                <a:gd name="connsiteY19" fmla="*/ 5322626 h 6858000"/>
                <a:gd name="connsiteX20" fmla="*/ 5532095 w 6018714"/>
                <a:gd name="connsiteY20" fmla="*/ 5663839 h 6858000"/>
                <a:gd name="connsiteX21" fmla="*/ 5330043 w 6018714"/>
                <a:gd name="connsiteY21" fmla="*/ 5988236 h 6858000"/>
                <a:gd name="connsiteX22" fmla="*/ 5232580 w 6018714"/>
                <a:gd name="connsiteY22" fmla="*/ 6146081 h 6858000"/>
                <a:gd name="connsiteX23" fmla="*/ 5183269 w 6018714"/>
                <a:gd name="connsiteY23" fmla="*/ 6227660 h 6858000"/>
                <a:gd name="connsiteX24" fmla="*/ 5131628 w 6018714"/>
                <a:gd name="connsiteY24" fmla="*/ 6311451 h 6858000"/>
                <a:gd name="connsiteX25" fmla="*/ 4910811 w 6018714"/>
                <a:gd name="connsiteY25" fmla="*/ 6641009 h 6858000"/>
                <a:gd name="connsiteX26" fmla="*/ 4788885 w 6018714"/>
                <a:gd name="connsiteY26" fmla="*/ 6800448 h 6858000"/>
                <a:gd name="connsiteX27" fmla="*/ 4739213 w 6018714"/>
                <a:gd name="connsiteY27" fmla="*/ 6858000 h 6858000"/>
                <a:gd name="connsiteX28" fmla="*/ 3950454 w 6018714"/>
                <a:gd name="connsiteY28" fmla="*/ 6858000 h 6858000"/>
                <a:gd name="connsiteX29" fmla="*/ 4012997 w 6018714"/>
                <a:gd name="connsiteY29" fmla="*/ 6806378 h 6858000"/>
                <a:gd name="connsiteX30" fmla="*/ 4268871 w 6018714"/>
                <a:gd name="connsiteY30" fmla="*/ 6566512 h 6858000"/>
                <a:gd name="connsiteX31" fmla="*/ 4750072 w 6018714"/>
                <a:gd name="connsiteY31" fmla="*/ 6033375 h 6858000"/>
                <a:gd name="connsiteX32" fmla="*/ 4806075 w 6018714"/>
                <a:gd name="connsiteY32" fmla="*/ 5961092 h 6858000"/>
                <a:gd name="connsiteX33" fmla="*/ 4863244 w 6018714"/>
                <a:gd name="connsiteY33" fmla="*/ 5885856 h 6858000"/>
                <a:gd name="connsiteX34" fmla="*/ 4982235 w 6018714"/>
                <a:gd name="connsiteY34" fmla="*/ 5732288 h 6858000"/>
                <a:gd name="connsiteX35" fmla="*/ 5221526 w 6018714"/>
                <a:gd name="connsiteY35" fmla="*/ 5438135 h 6858000"/>
                <a:gd name="connsiteX36" fmla="*/ 5442633 w 6018714"/>
                <a:gd name="connsiteY36" fmla="*/ 5146193 h 6858000"/>
                <a:gd name="connsiteX37" fmla="*/ 5538350 w 6018714"/>
                <a:gd name="connsiteY37" fmla="*/ 4995133 h 6858000"/>
                <a:gd name="connsiteX38" fmla="*/ 5621702 w 6018714"/>
                <a:gd name="connsiteY38" fmla="*/ 4839205 h 6858000"/>
                <a:gd name="connsiteX39" fmla="*/ 5741275 w 6018714"/>
                <a:gd name="connsiteY39" fmla="*/ 4507728 h 6858000"/>
                <a:gd name="connsiteX40" fmla="*/ 5781714 w 6018714"/>
                <a:gd name="connsiteY40" fmla="*/ 4153681 h 6858000"/>
                <a:gd name="connsiteX41" fmla="*/ 5685706 w 6018714"/>
                <a:gd name="connsiteY41" fmla="*/ 3428918 h 6858000"/>
                <a:gd name="connsiteX42" fmla="*/ 5422122 w 6018714"/>
                <a:gd name="connsiteY42" fmla="*/ 2750328 h 6858000"/>
                <a:gd name="connsiteX43" fmla="*/ 5033730 w 6018714"/>
                <a:gd name="connsiteY43" fmla="*/ 2136204 h 6858000"/>
                <a:gd name="connsiteX44" fmla="*/ 4542784 w 6018714"/>
                <a:gd name="connsiteY44" fmla="*/ 1601886 h 6858000"/>
                <a:gd name="connsiteX45" fmla="*/ 2668605 w 6018714"/>
                <a:gd name="connsiteY45" fmla="*/ 539746 h 6858000"/>
                <a:gd name="connsiteX46" fmla="*/ 1965570 w 6018714"/>
                <a:gd name="connsiteY46" fmla="*/ 389865 h 6858000"/>
                <a:gd name="connsiteX47" fmla="*/ 1249006 w 6018714"/>
                <a:gd name="connsiteY47" fmla="*/ 363461 h 6858000"/>
                <a:gd name="connsiteX48" fmla="*/ 542188 w 6018714"/>
                <a:gd name="connsiteY48" fmla="*/ 465544 h 6858000"/>
                <a:gd name="connsiteX49" fmla="*/ 37349 w 6018714"/>
                <a:gd name="connsiteY49" fmla="*/ 636266 h 6858000"/>
                <a:gd name="connsiteX50" fmla="*/ 0 w 6018714"/>
                <a:gd name="connsiteY50" fmla="*/ 653785 h 6858000"/>
                <a:gd name="connsiteX51" fmla="*/ 0 w 6018714"/>
                <a:gd name="connsiteY51" fmla="*/ 255198 h 6858000"/>
                <a:gd name="connsiteX52" fmla="*/ 167136 w 6018714"/>
                <a:gd name="connsiteY52" fmla="*/ 188295 h 6858000"/>
                <a:gd name="connsiteX53" fmla="*/ 451417 w 6018714"/>
                <a:gd name="connsiteY53" fmla="*/ 101466 h 6858000"/>
                <a:gd name="connsiteX54" fmla="*/ 836914 w 6018714"/>
                <a:gd name="connsiteY54" fmla="*/ 2139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6018714" h="6858000">
                  <a:moveTo>
                    <a:pt x="0" y="6499477"/>
                  </a:moveTo>
                  <a:lnTo>
                    <a:pt x="248639" y="6701197"/>
                  </a:lnTo>
                  <a:cubicBezTo>
                    <a:pt x="296496" y="6739700"/>
                    <a:pt x="344500" y="6777613"/>
                    <a:pt x="392359" y="6814935"/>
                  </a:cubicBezTo>
                  <a:lnTo>
                    <a:pt x="448656" y="6858000"/>
                  </a:lnTo>
                  <a:lnTo>
                    <a:pt x="0" y="6858000"/>
                  </a:lnTo>
                  <a:close/>
                  <a:moveTo>
                    <a:pt x="998246" y="0"/>
                  </a:moveTo>
                  <a:lnTo>
                    <a:pt x="1984114" y="0"/>
                  </a:lnTo>
                  <a:lnTo>
                    <a:pt x="2011390" y="2333"/>
                  </a:lnTo>
                  <a:cubicBezTo>
                    <a:pt x="2791770" y="95667"/>
                    <a:pt x="3537428" y="382707"/>
                    <a:pt x="4182319" y="838030"/>
                  </a:cubicBezTo>
                  <a:cubicBezTo>
                    <a:pt x="4396386" y="988089"/>
                    <a:pt x="4598134" y="1155477"/>
                    <a:pt x="4785565" y="1338564"/>
                  </a:cubicBezTo>
                  <a:cubicBezTo>
                    <a:pt x="5159266" y="1705003"/>
                    <a:pt x="5477110" y="2135318"/>
                    <a:pt x="5695308" y="2616232"/>
                  </a:cubicBezTo>
                  <a:cubicBezTo>
                    <a:pt x="5803975" y="2856910"/>
                    <a:pt x="5885376" y="3109302"/>
                    <a:pt x="5937944" y="3368583"/>
                  </a:cubicBezTo>
                  <a:cubicBezTo>
                    <a:pt x="5990936" y="3626845"/>
                    <a:pt x="6017985" y="3889887"/>
                    <a:pt x="6018677" y="4153681"/>
                  </a:cubicBezTo>
                  <a:cubicBezTo>
                    <a:pt x="6019393" y="4288706"/>
                    <a:pt x="6009862" y="4423598"/>
                    <a:pt x="5990165" y="4557147"/>
                  </a:cubicBezTo>
                  <a:lnTo>
                    <a:pt x="5982312" y="4607451"/>
                  </a:lnTo>
                  <a:lnTo>
                    <a:pt x="5972856" y="4657609"/>
                  </a:lnTo>
                  <a:cubicBezTo>
                    <a:pt x="5966601" y="4691096"/>
                    <a:pt x="5959037" y="4724287"/>
                    <a:pt x="5951328" y="4757628"/>
                  </a:cubicBezTo>
                  <a:cubicBezTo>
                    <a:pt x="5934889" y="4823863"/>
                    <a:pt x="5915834" y="4890100"/>
                    <a:pt x="5893141" y="4953827"/>
                  </a:cubicBezTo>
                  <a:cubicBezTo>
                    <a:pt x="5870448" y="5017556"/>
                    <a:pt x="5845282" y="5080252"/>
                    <a:pt x="5817644" y="5141915"/>
                  </a:cubicBezTo>
                  <a:cubicBezTo>
                    <a:pt x="5790005" y="5203578"/>
                    <a:pt x="5760040" y="5263619"/>
                    <a:pt x="5728909" y="5322626"/>
                  </a:cubicBezTo>
                  <a:cubicBezTo>
                    <a:pt x="5666505" y="5440642"/>
                    <a:pt x="5599591" y="5553937"/>
                    <a:pt x="5532095" y="5663839"/>
                  </a:cubicBezTo>
                  <a:lnTo>
                    <a:pt x="5330043" y="5988236"/>
                  </a:lnTo>
                  <a:cubicBezTo>
                    <a:pt x="5297022" y="6041195"/>
                    <a:pt x="5264148" y="6093565"/>
                    <a:pt x="5232580" y="6146081"/>
                  </a:cubicBezTo>
                  <a:lnTo>
                    <a:pt x="5183269" y="6227660"/>
                  </a:lnTo>
                  <a:cubicBezTo>
                    <a:pt x="5166103" y="6255541"/>
                    <a:pt x="5149375" y="6283717"/>
                    <a:pt x="5131628" y="6311451"/>
                  </a:cubicBezTo>
                  <a:cubicBezTo>
                    <a:pt x="5062676" y="6423417"/>
                    <a:pt x="4988635" y="6533174"/>
                    <a:pt x="4910811" y="6641009"/>
                  </a:cubicBezTo>
                  <a:cubicBezTo>
                    <a:pt x="4871725" y="6695377"/>
                    <a:pt x="4831064" y="6748547"/>
                    <a:pt x="4788885" y="6800448"/>
                  </a:cubicBezTo>
                  <a:lnTo>
                    <a:pt x="4739213" y="6858000"/>
                  </a:lnTo>
                  <a:lnTo>
                    <a:pt x="3950454" y="6858000"/>
                  </a:lnTo>
                  <a:lnTo>
                    <a:pt x="4012997" y="6806378"/>
                  </a:lnTo>
                  <a:cubicBezTo>
                    <a:pt x="4100089" y="6729374"/>
                    <a:pt x="4185375" y="6649419"/>
                    <a:pt x="4268871" y="6566512"/>
                  </a:cubicBezTo>
                  <a:cubicBezTo>
                    <a:pt x="4439315" y="6398398"/>
                    <a:pt x="4599980" y="6220387"/>
                    <a:pt x="4750072" y="6033375"/>
                  </a:cubicBezTo>
                  <a:cubicBezTo>
                    <a:pt x="4769418" y="6009920"/>
                    <a:pt x="4787311" y="5985138"/>
                    <a:pt x="4806075" y="5961092"/>
                  </a:cubicBezTo>
                  <a:lnTo>
                    <a:pt x="4863244" y="5885856"/>
                  </a:lnTo>
                  <a:cubicBezTo>
                    <a:pt x="4902520" y="5833635"/>
                    <a:pt x="4942184" y="5782445"/>
                    <a:pt x="4982235" y="5732288"/>
                  </a:cubicBezTo>
                  <a:cubicBezTo>
                    <a:pt x="5061513" y="5631533"/>
                    <a:pt x="5143556" y="5534760"/>
                    <a:pt x="5221526" y="5438135"/>
                  </a:cubicBezTo>
                  <a:cubicBezTo>
                    <a:pt x="5299495" y="5341509"/>
                    <a:pt x="5374846" y="5245326"/>
                    <a:pt x="5442633" y="5146193"/>
                  </a:cubicBezTo>
                  <a:cubicBezTo>
                    <a:pt x="5476091" y="5096480"/>
                    <a:pt x="5508530" y="5046176"/>
                    <a:pt x="5538350" y="4995133"/>
                  </a:cubicBezTo>
                  <a:cubicBezTo>
                    <a:pt x="5568171" y="4944091"/>
                    <a:pt x="5596245" y="4892164"/>
                    <a:pt x="5621702" y="4839205"/>
                  </a:cubicBezTo>
                  <a:cubicBezTo>
                    <a:pt x="5673203" y="4733405"/>
                    <a:pt x="5713291" y="4622262"/>
                    <a:pt x="5741275" y="4507728"/>
                  </a:cubicBezTo>
                  <a:cubicBezTo>
                    <a:pt x="5767878" y="4391630"/>
                    <a:pt x="5781445" y="4272861"/>
                    <a:pt x="5781714" y="4153681"/>
                  </a:cubicBezTo>
                  <a:cubicBezTo>
                    <a:pt x="5781640" y="3908842"/>
                    <a:pt x="5749352" y="3665096"/>
                    <a:pt x="5685706" y="3428918"/>
                  </a:cubicBezTo>
                  <a:cubicBezTo>
                    <a:pt x="5621295" y="3194067"/>
                    <a:pt x="5532959" y="2966636"/>
                    <a:pt x="5422122" y="2750328"/>
                  </a:cubicBezTo>
                  <a:cubicBezTo>
                    <a:pt x="5312356" y="2533473"/>
                    <a:pt x="5182293" y="2327817"/>
                    <a:pt x="5033730" y="2136204"/>
                  </a:cubicBezTo>
                  <a:cubicBezTo>
                    <a:pt x="4885345" y="1944281"/>
                    <a:pt x="4721094" y="1765530"/>
                    <a:pt x="4542784" y="1601886"/>
                  </a:cubicBezTo>
                  <a:cubicBezTo>
                    <a:pt x="4001273" y="1114380"/>
                    <a:pt x="3361806" y="751985"/>
                    <a:pt x="2668605" y="539746"/>
                  </a:cubicBezTo>
                  <a:cubicBezTo>
                    <a:pt x="2438667" y="470493"/>
                    <a:pt x="2203536" y="420366"/>
                    <a:pt x="1965570" y="389865"/>
                  </a:cubicBezTo>
                  <a:cubicBezTo>
                    <a:pt x="1727936" y="359890"/>
                    <a:pt x="1488166" y="351053"/>
                    <a:pt x="1249006" y="363461"/>
                  </a:cubicBezTo>
                  <a:cubicBezTo>
                    <a:pt x="1010718" y="374400"/>
                    <a:pt x="774017" y="408587"/>
                    <a:pt x="542188" y="465544"/>
                  </a:cubicBezTo>
                  <a:cubicBezTo>
                    <a:pt x="369418" y="508120"/>
                    <a:pt x="200552" y="565242"/>
                    <a:pt x="37349" y="636266"/>
                  </a:cubicBezTo>
                  <a:lnTo>
                    <a:pt x="0" y="653785"/>
                  </a:lnTo>
                  <a:lnTo>
                    <a:pt x="0" y="255198"/>
                  </a:lnTo>
                  <a:lnTo>
                    <a:pt x="167136" y="188295"/>
                  </a:lnTo>
                  <a:cubicBezTo>
                    <a:pt x="260597" y="155379"/>
                    <a:pt x="355437" y="126405"/>
                    <a:pt x="451417" y="101466"/>
                  </a:cubicBezTo>
                  <a:cubicBezTo>
                    <a:pt x="578649" y="68513"/>
                    <a:pt x="707299" y="41799"/>
                    <a:pt x="836914" y="21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E9C0434-209D-4C7E-BE2D-26B74B698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8834"/>
              <a:ext cx="6015920" cy="6819166"/>
            </a:xfrm>
            <a:custGeom>
              <a:avLst/>
              <a:gdLst>
                <a:gd name="connsiteX0" fmla="*/ 0 w 6015920"/>
                <a:gd name="connsiteY0" fmla="*/ 6143989 h 6819166"/>
                <a:gd name="connsiteX1" fmla="*/ 134018 w 6015920"/>
                <a:gd name="connsiteY1" fmla="*/ 6248665 h 6819166"/>
                <a:gd name="connsiteX2" fmla="*/ 880799 w 6015920"/>
                <a:gd name="connsiteY2" fmla="*/ 6790482 h 6819166"/>
                <a:gd name="connsiteX3" fmla="*/ 929680 w 6015920"/>
                <a:gd name="connsiteY3" fmla="*/ 6819166 h 6819166"/>
                <a:gd name="connsiteX4" fmla="*/ 0 w 6015920"/>
                <a:gd name="connsiteY4" fmla="*/ 6819166 h 6819166"/>
                <a:gd name="connsiteX5" fmla="*/ 1408589 w 6015920"/>
                <a:gd name="connsiteY5" fmla="*/ 0 h 6819166"/>
                <a:gd name="connsiteX6" fmla="*/ 1409171 w 6015920"/>
                <a:gd name="connsiteY6" fmla="*/ 294 h 6819166"/>
                <a:gd name="connsiteX7" fmla="*/ 6015920 w 6015920"/>
                <a:gd name="connsiteY7" fmla="*/ 4129828 h 6819166"/>
                <a:gd name="connsiteX8" fmla="*/ 5101088 w 6015920"/>
                <a:gd name="connsiteY8" fmla="*/ 6096419 h 6819166"/>
                <a:gd name="connsiteX9" fmla="*/ 4546786 w 6015920"/>
                <a:gd name="connsiteY9" fmla="*/ 6797679 h 6819166"/>
                <a:gd name="connsiteX10" fmla="*/ 4525032 w 6015920"/>
                <a:gd name="connsiteY10" fmla="*/ 6819166 h 6819166"/>
                <a:gd name="connsiteX11" fmla="*/ 3362009 w 6015920"/>
                <a:gd name="connsiteY11" fmla="*/ 6819166 h 6819166"/>
                <a:gd name="connsiteX12" fmla="*/ 3559506 w 6015920"/>
                <a:gd name="connsiteY12" fmla="*/ 6694254 h 6819166"/>
                <a:gd name="connsiteX13" fmla="*/ 4499295 w 6015920"/>
                <a:gd name="connsiteY13" fmla="*/ 5685109 h 6819166"/>
                <a:gd name="connsiteX14" fmla="*/ 4763752 w 6015920"/>
                <a:gd name="connsiteY14" fmla="*/ 5310428 h 6819166"/>
                <a:gd name="connsiteX15" fmla="*/ 5288592 w 6015920"/>
                <a:gd name="connsiteY15" fmla="*/ 4129828 h 6819166"/>
                <a:gd name="connsiteX16" fmla="*/ 4971477 w 6015920"/>
                <a:gd name="connsiteY16" fmla="*/ 2858526 h 6819166"/>
                <a:gd name="connsiteX17" fmla="*/ 4096938 w 6015920"/>
                <a:gd name="connsiteY17" fmla="*/ 1766138 h 6819166"/>
                <a:gd name="connsiteX18" fmla="*/ 2832696 w 6015920"/>
                <a:gd name="connsiteY18" fmla="*/ 1008719 h 6819166"/>
                <a:gd name="connsiteX19" fmla="*/ 1409171 w 6015920"/>
                <a:gd name="connsiteY19" fmla="*/ 732948 h 6819166"/>
                <a:gd name="connsiteX20" fmla="*/ 189877 w 6015920"/>
                <a:gd name="connsiteY20" fmla="*/ 989377 h 6819166"/>
                <a:gd name="connsiteX21" fmla="*/ 0 w 6015920"/>
                <a:gd name="connsiteY21" fmla="*/ 1091881 h 6819166"/>
                <a:gd name="connsiteX22" fmla="*/ 0 w 6015920"/>
                <a:gd name="connsiteY22" fmla="*/ 273645 h 6819166"/>
                <a:gd name="connsiteX23" fmla="*/ 53152 w 6015920"/>
                <a:gd name="connsiteY23" fmla="*/ 250589 h 6819166"/>
                <a:gd name="connsiteX24" fmla="*/ 1408589 w 6015920"/>
                <a:gd name="connsiteY24" fmla="*/ 0 h 681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015920" h="6819166">
                  <a:moveTo>
                    <a:pt x="0" y="6143989"/>
                  </a:moveTo>
                  <a:lnTo>
                    <a:pt x="134018" y="6248665"/>
                  </a:lnTo>
                  <a:cubicBezTo>
                    <a:pt x="404095" y="6461250"/>
                    <a:pt x="645672" y="6645215"/>
                    <a:pt x="880799" y="6790482"/>
                  </a:cubicBezTo>
                  <a:lnTo>
                    <a:pt x="929680" y="6819166"/>
                  </a:lnTo>
                  <a:lnTo>
                    <a:pt x="0" y="6819166"/>
                  </a:lnTo>
                  <a:close/>
                  <a:moveTo>
                    <a:pt x="1408589" y="0"/>
                  </a:moveTo>
                  <a:lnTo>
                    <a:pt x="1409171" y="294"/>
                  </a:lnTo>
                  <a:cubicBezTo>
                    <a:pt x="3696325" y="294"/>
                    <a:pt x="6015920" y="1849221"/>
                    <a:pt x="6015920" y="4129828"/>
                  </a:cubicBezTo>
                  <a:cubicBezTo>
                    <a:pt x="6015920" y="4985129"/>
                    <a:pt x="5545048" y="5437324"/>
                    <a:pt x="5101088" y="6096419"/>
                  </a:cubicBezTo>
                  <a:cubicBezTo>
                    <a:pt x="4927721" y="6353993"/>
                    <a:pt x="4744312" y="6588925"/>
                    <a:pt x="4546786" y="6797679"/>
                  </a:cubicBezTo>
                  <a:lnTo>
                    <a:pt x="4525032" y="6819166"/>
                  </a:lnTo>
                  <a:lnTo>
                    <a:pt x="3362009" y="6819166"/>
                  </a:lnTo>
                  <a:lnTo>
                    <a:pt x="3559506" y="6694254"/>
                  </a:lnTo>
                  <a:cubicBezTo>
                    <a:pt x="3895644" y="6458563"/>
                    <a:pt x="4202210" y="6126161"/>
                    <a:pt x="4499295" y="5685109"/>
                  </a:cubicBezTo>
                  <a:cubicBezTo>
                    <a:pt x="4589775" y="5550592"/>
                    <a:pt x="4678218" y="5428532"/>
                    <a:pt x="4763752" y="5310428"/>
                  </a:cubicBezTo>
                  <a:cubicBezTo>
                    <a:pt x="5118251" y="4820868"/>
                    <a:pt x="5288592" y="4566198"/>
                    <a:pt x="5288592" y="4129828"/>
                  </a:cubicBezTo>
                  <a:cubicBezTo>
                    <a:pt x="5288592" y="3696828"/>
                    <a:pt x="5181966" y="3269106"/>
                    <a:pt x="4971477" y="2858526"/>
                  </a:cubicBezTo>
                  <a:cubicBezTo>
                    <a:pt x="4765643" y="2456885"/>
                    <a:pt x="4471366" y="2089240"/>
                    <a:pt x="4096938" y="1766138"/>
                  </a:cubicBezTo>
                  <a:cubicBezTo>
                    <a:pt x="3720910" y="1443697"/>
                    <a:pt x="3293474" y="1187604"/>
                    <a:pt x="2832696" y="1008719"/>
                  </a:cubicBezTo>
                  <a:cubicBezTo>
                    <a:pt x="2360806" y="825703"/>
                    <a:pt x="1881933" y="732948"/>
                    <a:pt x="1409171" y="732948"/>
                  </a:cubicBezTo>
                  <a:cubicBezTo>
                    <a:pt x="963609" y="732948"/>
                    <a:pt x="553251" y="819255"/>
                    <a:pt x="189877" y="989377"/>
                  </a:cubicBezTo>
                  <a:lnTo>
                    <a:pt x="0" y="1091881"/>
                  </a:lnTo>
                  <a:lnTo>
                    <a:pt x="0" y="273645"/>
                  </a:lnTo>
                  <a:lnTo>
                    <a:pt x="53152" y="250589"/>
                  </a:lnTo>
                  <a:cubicBezTo>
                    <a:pt x="457881" y="88474"/>
                    <a:pt x="911201" y="0"/>
                    <a:pt x="1408589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A29CD07-3C0C-426E-8C5F-2382575AC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9880"/>
              <a:ext cx="5997097" cy="6768121"/>
            </a:xfrm>
            <a:custGeom>
              <a:avLst/>
              <a:gdLst>
                <a:gd name="connsiteX0" fmla="*/ 0 w 5997097"/>
                <a:gd name="connsiteY0" fmla="*/ 5929955 h 6768121"/>
                <a:gd name="connsiteX1" fmla="*/ 204947 w 5997097"/>
                <a:gd name="connsiteY1" fmla="*/ 6088753 h 6768121"/>
                <a:gd name="connsiteX2" fmla="*/ 1135927 w 5997097"/>
                <a:gd name="connsiteY2" fmla="*/ 6730112 h 6768121"/>
                <a:gd name="connsiteX3" fmla="*/ 1219620 w 5997097"/>
                <a:gd name="connsiteY3" fmla="*/ 6768121 h 6768121"/>
                <a:gd name="connsiteX4" fmla="*/ 0 w 5997097"/>
                <a:gd name="connsiteY4" fmla="*/ 6768121 h 6768121"/>
                <a:gd name="connsiteX5" fmla="*/ 1389767 w 5997097"/>
                <a:gd name="connsiteY5" fmla="*/ 0 h 6768121"/>
                <a:gd name="connsiteX6" fmla="*/ 1390348 w 5997097"/>
                <a:gd name="connsiteY6" fmla="*/ 292 h 6768121"/>
                <a:gd name="connsiteX7" fmla="*/ 5997097 w 5997097"/>
                <a:gd name="connsiteY7" fmla="*/ 4099802 h 6768121"/>
                <a:gd name="connsiteX8" fmla="*/ 5082265 w 5997097"/>
                <a:gd name="connsiteY8" fmla="*/ 6052096 h 6768121"/>
                <a:gd name="connsiteX9" fmla="*/ 4527964 w 5997097"/>
                <a:gd name="connsiteY9" fmla="*/ 6748257 h 6768121"/>
                <a:gd name="connsiteX10" fmla="*/ 4507706 w 5997097"/>
                <a:gd name="connsiteY10" fmla="*/ 6768121 h 6768121"/>
                <a:gd name="connsiteX11" fmla="*/ 3011909 w 5997097"/>
                <a:gd name="connsiteY11" fmla="*/ 6768121 h 6768121"/>
                <a:gd name="connsiteX12" fmla="*/ 3041514 w 5997097"/>
                <a:gd name="connsiteY12" fmla="*/ 6756841 h 6768121"/>
                <a:gd name="connsiteX13" fmla="*/ 3339587 w 5997097"/>
                <a:gd name="connsiteY13" fmla="*/ 6603120 h 6768121"/>
                <a:gd name="connsiteX14" fmla="*/ 4359591 w 5997097"/>
                <a:gd name="connsiteY14" fmla="*/ 5561878 h 6768121"/>
                <a:gd name="connsiteX15" fmla="*/ 4626956 w 5997097"/>
                <a:gd name="connsiteY15" fmla="*/ 5185850 h 6768121"/>
                <a:gd name="connsiteX16" fmla="*/ 5124303 w 5997097"/>
                <a:gd name="connsiteY16" fmla="*/ 4099802 h 6768121"/>
                <a:gd name="connsiteX17" fmla="*/ 4823481 w 5997097"/>
                <a:gd name="connsiteY17" fmla="*/ 2904512 h 6768121"/>
                <a:gd name="connsiteX18" fmla="*/ 3983561 w 5997097"/>
                <a:gd name="connsiteY18" fmla="*/ 1863706 h 6768121"/>
                <a:gd name="connsiteX19" fmla="*/ 2761651 w 5997097"/>
                <a:gd name="connsiteY19" fmla="*/ 1136378 h 6768121"/>
                <a:gd name="connsiteX20" fmla="*/ 1390348 w 5997097"/>
                <a:gd name="connsiteY20" fmla="*/ 873085 h 6768121"/>
                <a:gd name="connsiteX21" fmla="*/ 232295 w 5997097"/>
                <a:gd name="connsiteY21" fmla="*/ 1114121 h 6768121"/>
                <a:gd name="connsiteX22" fmla="*/ 0 w 5997097"/>
                <a:gd name="connsiteY22" fmla="*/ 1238681 h 6768121"/>
                <a:gd name="connsiteX23" fmla="*/ 0 w 5997097"/>
                <a:gd name="connsiteY23" fmla="*/ 263550 h 6768121"/>
                <a:gd name="connsiteX24" fmla="*/ 34329 w 5997097"/>
                <a:gd name="connsiteY24" fmla="*/ 248767 h 6768121"/>
                <a:gd name="connsiteX25" fmla="*/ 1389767 w 5997097"/>
                <a:gd name="connsiteY25" fmla="*/ 0 h 676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97097" h="6768121">
                  <a:moveTo>
                    <a:pt x="0" y="5929955"/>
                  </a:moveTo>
                  <a:lnTo>
                    <a:pt x="204947" y="6088753"/>
                  </a:lnTo>
                  <a:cubicBezTo>
                    <a:pt x="536028" y="6347537"/>
                    <a:pt x="834815" y="6574463"/>
                    <a:pt x="1135927" y="6730112"/>
                  </a:cubicBezTo>
                  <a:lnTo>
                    <a:pt x="1219620" y="6768121"/>
                  </a:lnTo>
                  <a:lnTo>
                    <a:pt x="0" y="6768121"/>
                  </a:lnTo>
                  <a:close/>
                  <a:moveTo>
                    <a:pt x="1389767" y="0"/>
                  </a:moveTo>
                  <a:lnTo>
                    <a:pt x="1390348" y="292"/>
                  </a:lnTo>
                  <a:cubicBezTo>
                    <a:pt x="3677502" y="292"/>
                    <a:pt x="5997097" y="1835776"/>
                    <a:pt x="5997097" y="4099802"/>
                  </a:cubicBezTo>
                  <a:cubicBezTo>
                    <a:pt x="5997097" y="4948885"/>
                    <a:pt x="5526225" y="5397792"/>
                    <a:pt x="5082265" y="6052096"/>
                  </a:cubicBezTo>
                  <a:cubicBezTo>
                    <a:pt x="4908898" y="6307797"/>
                    <a:pt x="4725489" y="6541021"/>
                    <a:pt x="4527964" y="6748257"/>
                  </a:cubicBezTo>
                  <a:lnTo>
                    <a:pt x="4507706" y="6768121"/>
                  </a:lnTo>
                  <a:lnTo>
                    <a:pt x="3011909" y="6768121"/>
                  </a:lnTo>
                  <a:lnTo>
                    <a:pt x="3041514" y="6756841"/>
                  </a:lnTo>
                  <a:cubicBezTo>
                    <a:pt x="3144608" y="6713092"/>
                    <a:pt x="3243834" y="6661888"/>
                    <a:pt x="3339587" y="6603120"/>
                  </a:cubicBezTo>
                  <a:cubicBezTo>
                    <a:pt x="3700923" y="6381722"/>
                    <a:pt x="4034475" y="6041040"/>
                    <a:pt x="4359591" y="5561878"/>
                  </a:cubicBezTo>
                  <a:cubicBezTo>
                    <a:pt x="4451526" y="5426449"/>
                    <a:pt x="4540696" y="5304113"/>
                    <a:pt x="4626956" y="5185850"/>
                  </a:cubicBezTo>
                  <a:cubicBezTo>
                    <a:pt x="4972001" y="4713668"/>
                    <a:pt x="5124303" y="4488342"/>
                    <a:pt x="5124303" y="4099802"/>
                  </a:cubicBezTo>
                  <a:cubicBezTo>
                    <a:pt x="5124303" y="3693373"/>
                    <a:pt x="5022478" y="3291306"/>
                    <a:pt x="4823481" y="2904512"/>
                  </a:cubicBezTo>
                  <a:cubicBezTo>
                    <a:pt x="4628994" y="2527756"/>
                    <a:pt x="4338498" y="2167874"/>
                    <a:pt x="3983561" y="1863706"/>
                  </a:cubicBezTo>
                  <a:cubicBezTo>
                    <a:pt x="3620116" y="1554184"/>
                    <a:pt x="3207009" y="1308274"/>
                    <a:pt x="2761651" y="1136378"/>
                  </a:cubicBezTo>
                  <a:cubicBezTo>
                    <a:pt x="2312890" y="964438"/>
                    <a:pt x="1838235" y="873085"/>
                    <a:pt x="1390348" y="873085"/>
                  </a:cubicBezTo>
                  <a:cubicBezTo>
                    <a:pt x="966023" y="873085"/>
                    <a:pt x="576467" y="954255"/>
                    <a:pt x="232295" y="1114121"/>
                  </a:cubicBezTo>
                  <a:lnTo>
                    <a:pt x="0" y="1238681"/>
                  </a:lnTo>
                  <a:lnTo>
                    <a:pt x="0" y="263550"/>
                  </a:lnTo>
                  <a:lnTo>
                    <a:pt x="34329" y="248767"/>
                  </a:lnTo>
                  <a:cubicBezTo>
                    <a:pt x="439058" y="87831"/>
                    <a:pt x="892378" y="0"/>
                    <a:pt x="1389767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BB937BE4-F949-4583-8DF7-F3EE5BA02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423049" cy="6857275"/>
            </a:xfrm>
            <a:custGeom>
              <a:avLst/>
              <a:gdLst>
                <a:gd name="connsiteX0" fmla="*/ 3207935 w 6423049"/>
                <a:gd name="connsiteY0" fmla="*/ 0 h 6857275"/>
                <a:gd name="connsiteX1" fmla="*/ 6423049 w 6423049"/>
                <a:gd name="connsiteY1" fmla="*/ 0 h 6857275"/>
                <a:gd name="connsiteX2" fmla="*/ 6423049 w 6423049"/>
                <a:gd name="connsiteY2" fmla="*/ 6857275 h 6857275"/>
                <a:gd name="connsiteX3" fmla="*/ 5115455 w 6423049"/>
                <a:gd name="connsiteY3" fmla="*/ 6857275 h 6857275"/>
                <a:gd name="connsiteX4" fmla="*/ 5327016 w 6423049"/>
                <a:gd name="connsiteY4" fmla="*/ 6576778 h 6857275"/>
                <a:gd name="connsiteX5" fmla="*/ 6096492 w 6423049"/>
                <a:gd name="connsiteY5" fmla="*/ 4101445 h 6857275"/>
                <a:gd name="connsiteX6" fmla="*/ 3253269 w 6423049"/>
                <a:gd name="connsiteY6" fmla="*/ 15400 h 6857275"/>
                <a:gd name="connsiteX7" fmla="*/ 0 w 6423049"/>
                <a:gd name="connsiteY7" fmla="*/ 0 h 6857275"/>
                <a:gd name="connsiteX8" fmla="*/ 318887 w 6423049"/>
                <a:gd name="connsiteY8" fmla="*/ 0 h 6857275"/>
                <a:gd name="connsiteX9" fmla="*/ 273553 w 6423049"/>
                <a:gd name="connsiteY9" fmla="*/ 15400 h 6857275"/>
                <a:gd name="connsiteX10" fmla="*/ 76780 w 6423049"/>
                <a:gd name="connsiteY10" fmla="*/ 93287 h 6857275"/>
                <a:gd name="connsiteX11" fmla="*/ 0 w 6423049"/>
                <a:gd name="connsiteY11" fmla="*/ 128134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23049" h="6857275">
                  <a:moveTo>
                    <a:pt x="3207935" y="0"/>
                  </a:moveTo>
                  <a:lnTo>
                    <a:pt x="6423049" y="0"/>
                  </a:lnTo>
                  <a:lnTo>
                    <a:pt x="6423049" y="6857275"/>
                  </a:lnTo>
                  <a:lnTo>
                    <a:pt x="5115455" y="6857275"/>
                  </a:lnTo>
                  <a:lnTo>
                    <a:pt x="5327016" y="6576778"/>
                  </a:lnTo>
                  <a:cubicBezTo>
                    <a:pt x="5812196" y="5874153"/>
                    <a:pt x="6096492" y="5021129"/>
                    <a:pt x="6096492" y="4101445"/>
                  </a:cubicBezTo>
                  <a:cubicBezTo>
                    <a:pt x="6096492" y="2224539"/>
                    <a:pt x="4912418" y="625268"/>
                    <a:pt x="3253269" y="15400"/>
                  </a:cubicBezTo>
                  <a:close/>
                  <a:moveTo>
                    <a:pt x="0" y="0"/>
                  </a:moveTo>
                  <a:lnTo>
                    <a:pt x="318887" y="0"/>
                  </a:lnTo>
                  <a:lnTo>
                    <a:pt x="273553" y="15400"/>
                  </a:lnTo>
                  <a:cubicBezTo>
                    <a:pt x="207186" y="39794"/>
                    <a:pt x="141580" y="65772"/>
                    <a:pt x="76780" y="93287"/>
                  </a:cubicBezTo>
                  <a:lnTo>
                    <a:pt x="0" y="12813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6" name="Freeform: Shape 15">
              <a:extLst>
                <a:ext uri="{FF2B5EF4-FFF2-40B4-BE49-F238E27FC236}">
                  <a16:creationId xmlns:a16="http://schemas.microsoft.com/office/drawing/2014/main" id="{B6EBAF51-610B-41B6-9517-1518958C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158587" cy="6857275"/>
            </a:xfrm>
            <a:custGeom>
              <a:avLst/>
              <a:gdLst>
                <a:gd name="connsiteX0" fmla="*/ 233278 w 6158587"/>
                <a:gd name="connsiteY0" fmla="*/ 0 h 6857275"/>
                <a:gd name="connsiteX1" fmla="*/ 3441063 w 6158587"/>
                <a:gd name="connsiteY1" fmla="*/ 0 h 6857275"/>
                <a:gd name="connsiteX2" fmla="*/ 3535825 w 6158587"/>
                <a:gd name="connsiteY2" fmla="*/ 38136 h 6857275"/>
                <a:gd name="connsiteX3" fmla="*/ 6158587 w 6158587"/>
                <a:gd name="connsiteY3" fmla="*/ 4076179 h 6857275"/>
                <a:gd name="connsiteX4" fmla="*/ 5573039 w 6158587"/>
                <a:gd name="connsiteY4" fmla="*/ 6283960 h 6857275"/>
                <a:gd name="connsiteX5" fmla="*/ 5222761 w 6158587"/>
                <a:gd name="connsiteY5" fmla="*/ 6804016 h 6857275"/>
                <a:gd name="connsiteX6" fmla="*/ 5179011 w 6158587"/>
                <a:gd name="connsiteY6" fmla="*/ 6857275 h 6857275"/>
                <a:gd name="connsiteX7" fmla="*/ 4477061 w 6158587"/>
                <a:gd name="connsiteY7" fmla="*/ 6857275 h 6857275"/>
                <a:gd name="connsiteX8" fmla="*/ 4532922 w 6158587"/>
                <a:gd name="connsiteY8" fmla="*/ 6798071 h 6857275"/>
                <a:gd name="connsiteX9" fmla="*/ 4660563 w 6158587"/>
                <a:gd name="connsiteY9" fmla="*/ 6651672 h 6857275"/>
                <a:gd name="connsiteX10" fmla="*/ 4772511 w 6158587"/>
                <a:gd name="connsiteY10" fmla="*/ 6513379 h 6857275"/>
                <a:gd name="connsiteX11" fmla="*/ 4781959 w 6158587"/>
                <a:gd name="connsiteY11" fmla="*/ 6501404 h 6857275"/>
                <a:gd name="connsiteX12" fmla="*/ 4800713 w 6158587"/>
                <a:gd name="connsiteY12" fmla="*/ 6476578 h 6857275"/>
                <a:gd name="connsiteX13" fmla="*/ 4897916 w 6158587"/>
                <a:gd name="connsiteY13" fmla="*/ 6345878 h 6857275"/>
                <a:gd name="connsiteX14" fmla="*/ 4953461 w 6158587"/>
                <a:gd name="connsiteY14" fmla="*/ 6268773 h 6857275"/>
                <a:gd name="connsiteX15" fmla="*/ 5015304 w 6158587"/>
                <a:gd name="connsiteY15" fmla="*/ 6182904 h 6857275"/>
                <a:gd name="connsiteX16" fmla="*/ 5136557 w 6158587"/>
                <a:gd name="connsiteY16" fmla="*/ 6021245 h 6857275"/>
                <a:gd name="connsiteX17" fmla="*/ 5232471 w 6158587"/>
                <a:gd name="connsiteY17" fmla="*/ 5895802 h 6857275"/>
                <a:gd name="connsiteX18" fmla="*/ 5377488 w 6158587"/>
                <a:gd name="connsiteY18" fmla="*/ 5704644 h 6857275"/>
                <a:gd name="connsiteX19" fmla="*/ 5492012 w 6158587"/>
                <a:gd name="connsiteY19" fmla="*/ 5545320 h 6857275"/>
                <a:gd name="connsiteX20" fmla="*/ 5598378 w 6158587"/>
                <a:gd name="connsiteY20" fmla="*/ 5383077 h 6857275"/>
                <a:gd name="connsiteX21" fmla="*/ 5694293 w 6158587"/>
                <a:gd name="connsiteY21" fmla="*/ 5215869 h 6857275"/>
                <a:gd name="connsiteX22" fmla="*/ 5726646 w 6158587"/>
                <a:gd name="connsiteY22" fmla="*/ 5151759 h 6857275"/>
                <a:gd name="connsiteX23" fmla="*/ 5736953 w 6158587"/>
                <a:gd name="connsiteY23" fmla="*/ 5130730 h 6857275"/>
                <a:gd name="connsiteX24" fmla="*/ 5748406 w 6158587"/>
                <a:gd name="connsiteY24" fmla="*/ 5105613 h 6857275"/>
                <a:gd name="connsiteX25" fmla="*/ 5775318 w 6158587"/>
                <a:gd name="connsiteY25" fmla="*/ 5043695 h 6857275"/>
                <a:gd name="connsiteX26" fmla="*/ 5887267 w 6158587"/>
                <a:gd name="connsiteY26" fmla="*/ 4677444 h 6857275"/>
                <a:gd name="connsiteX27" fmla="*/ 5925776 w 6158587"/>
                <a:gd name="connsiteY27" fmla="*/ 4291476 h 6857275"/>
                <a:gd name="connsiteX28" fmla="*/ 5837592 w 6158587"/>
                <a:gd name="connsiteY28" fmla="*/ 3514285 h 6857275"/>
                <a:gd name="connsiteX29" fmla="*/ 5728651 w 6158587"/>
                <a:gd name="connsiteY29" fmla="*/ 3139270 h 6857275"/>
                <a:gd name="connsiteX30" fmla="*/ 5728651 w 6158587"/>
                <a:gd name="connsiteY30" fmla="*/ 3138540 h 6857275"/>
                <a:gd name="connsiteX31" fmla="*/ 5707749 w 6158587"/>
                <a:gd name="connsiteY31" fmla="*/ 3080127 h 6857275"/>
                <a:gd name="connsiteX32" fmla="*/ 5695151 w 6158587"/>
                <a:gd name="connsiteY32" fmla="*/ 3046393 h 6857275"/>
                <a:gd name="connsiteX33" fmla="*/ 5662512 w 6158587"/>
                <a:gd name="connsiteY33" fmla="*/ 2963300 h 6857275"/>
                <a:gd name="connsiteX34" fmla="*/ 5659648 w 6158587"/>
                <a:gd name="connsiteY34" fmla="*/ 2956436 h 6857275"/>
                <a:gd name="connsiteX35" fmla="*/ 5641039 w 6158587"/>
                <a:gd name="connsiteY35" fmla="*/ 2911751 h 6857275"/>
                <a:gd name="connsiteX36" fmla="*/ 5621283 w 6158587"/>
                <a:gd name="connsiteY36" fmla="*/ 2867941 h 6857275"/>
                <a:gd name="connsiteX37" fmla="*/ 5581056 w 6158587"/>
                <a:gd name="connsiteY37" fmla="*/ 2780320 h 6857275"/>
                <a:gd name="connsiteX38" fmla="*/ 5397674 w 6158587"/>
                <a:gd name="connsiteY38" fmla="*/ 2438163 h 6857275"/>
                <a:gd name="connsiteX39" fmla="*/ 5182080 w 6158587"/>
                <a:gd name="connsiteY39" fmla="*/ 2116889 h 6857275"/>
                <a:gd name="connsiteX40" fmla="*/ 4676024 w 6158587"/>
                <a:gd name="connsiteY40" fmla="*/ 1540786 h 6857275"/>
                <a:gd name="connsiteX41" fmla="*/ 4391860 w 6158587"/>
                <a:gd name="connsiteY41" fmla="*/ 1286395 h 6857275"/>
                <a:gd name="connsiteX42" fmla="*/ 4318851 w 6158587"/>
                <a:gd name="connsiteY42" fmla="*/ 1226959 h 6857275"/>
                <a:gd name="connsiteX43" fmla="*/ 4306254 w 6158587"/>
                <a:gd name="connsiteY43" fmla="*/ 1216883 h 6857275"/>
                <a:gd name="connsiteX44" fmla="*/ 4244123 w 6158587"/>
                <a:gd name="connsiteY44" fmla="*/ 1168254 h 6857275"/>
                <a:gd name="connsiteX45" fmla="*/ 4092378 w 6158587"/>
                <a:gd name="connsiteY45" fmla="*/ 1055078 h 6857275"/>
                <a:gd name="connsiteX46" fmla="*/ 3449179 w 6158587"/>
                <a:gd name="connsiteY46" fmla="*/ 660348 h 6857275"/>
                <a:gd name="connsiteX47" fmla="*/ 3110758 w 6158587"/>
                <a:gd name="connsiteY47" fmla="*/ 500442 h 6857275"/>
                <a:gd name="connsiteX48" fmla="*/ 2762316 w 6158587"/>
                <a:gd name="connsiteY48" fmla="*/ 368135 h 6857275"/>
                <a:gd name="connsiteX49" fmla="*/ 2404426 w 6158587"/>
                <a:gd name="connsiteY49" fmla="*/ 264452 h 6857275"/>
                <a:gd name="connsiteX50" fmla="*/ 2040668 w 6158587"/>
                <a:gd name="connsiteY50" fmla="*/ 191435 h 6857275"/>
                <a:gd name="connsiteX51" fmla="*/ 1461459 w 6158587"/>
                <a:gd name="connsiteY51" fmla="*/ 147625 h 6857275"/>
                <a:gd name="connsiteX52" fmla="*/ 1300837 w 6158587"/>
                <a:gd name="connsiteY52" fmla="*/ 150983 h 6857275"/>
                <a:gd name="connsiteX53" fmla="*/ 932928 w 6158587"/>
                <a:gd name="connsiteY53" fmla="*/ 183842 h 6857275"/>
                <a:gd name="connsiteX54" fmla="*/ 568022 w 6158587"/>
                <a:gd name="connsiteY54" fmla="*/ 256858 h 6857275"/>
                <a:gd name="connsiteX55" fmla="*/ 39597 w 6158587"/>
                <a:gd name="connsiteY55" fmla="*/ 447169 h 6857275"/>
                <a:gd name="connsiteX56" fmla="*/ 0 w 6158587"/>
                <a:gd name="connsiteY56" fmla="*/ 467328 h 6857275"/>
                <a:gd name="connsiteX57" fmla="*/ 0 w 6158587"/>
                <a:gd name="connsiteY57" fmla="*/ 112255 h 6857275"/>
                <a:gd name="connsiteX58" fmla="*/ 79310 w 6158587"/>
                <a:gd name="connsiteY58" fmla="*/ 70390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158587" h="6857275">
                  <a:moveTo>
                    <a:pt x="233278" y="0"/>
                  </a:moveTo>
                  <a:lnTo>
                    <a:pt x="3441063" y="0"/>
                  </a:lnTo>
                  <a:lnTo>
                    <a:pt x="3535825" y="38136"/>
                  </a:lnTo>
                  <a:cubicBezTo>
                    <a:pt x="5077434" y="703644"/>
                    <a:pt x="6158926" y="2261149"/>
                    <a:pt x="6158587" y="4076179"/>
                  </a:cubicBezTo>
                  <a:cubicBezTo>
                    <a:pt x="6158441" y="4852011"/>
                    <a:pt x="5956378" y="5613884"/>
                    <a:pt x="5573039" y="6283960"/>
                  </a:cubicBezTo>
                  <a:cubicBezTo>
                    <a:pt x="5468266" y="6466229"/>
                    <a:pt x="5351134" y="6639962"/>
                    <a:pt x="5222761" y="6804016"/>
                  </a:cubicBezTo>
                  <a:lnTo>
                    <a:pt x="5179011" y="6857275"/>
                  </a:lnTo>
                  <a:lnTo>
                    <a:pt x="4477061" y="6857275"/>
                  </a:lnTo>
                  <a:lnTo>
                    <a:pt x="4532922" y="6798071"/>
                  </a:lnTo>
                  <a:cubicBezTo>
                    <a:pt x="4575851" y="6750793"/>
                    <a:pt x="4618547" y="6701908"/>
                    <a:pt x="4660563" y="6651672"/>
                  </a:cubicBezTo>
                  <a:cubicBezTo>
                    <a:pt x="4698786" y="6606693"/>
                    <a:pt x="4736294" y="6559232"/>
                    <a:pt x="4772511" y="6513379"/>
                  </a:cubicBezTo>
                  <a:lnTo>
                    <a:pt x="4781959" y="6501404"/>
                  </a:lnTo>
                  <a:lnTo>
                    <a:pt x="4800713" y="6476578"/>
                  </a:lnTo>
                  <a:cubicBezTo>
                    <a:pt x="4833067" y="6434082"/>
                    <a:pt x="4866565" y="6389979"/>
                    <a:pt x="4897916" y="6345878"/>
                  </a:cubicBezTo>
                  <a:cubicBezTo>
                    <a:pt x="4916097" y="6321199"/>
                    <a:pt x="4934277" y="6295788"/>
                    <a:pt x="4953461" y="6268773"/>
                  </a:cubicBezTo>
                  <a:cubicBezTo>
                    <a:pt x="4972643" y="6241756"/>
                    <a:pt x="4994547" y="6211234"/>
                    <a:pt x="5015304" y="6182904"/>
                  </a:cubicBezTo>
                  <a:cubicBezTo>
                    <a:pt x="5059253" y="6123177"/>
                    <a:pt x="5103202" y="6065201"/>
                    <a:pt x="5136557" y="6021245"/>
                  </a:cubicBezTo>
                  <a:cubicBezTo>
                    <a:pt x="5169913" y="5977289"/>
                    <a:pt x="5200977" y="5936836"/>
                    <a:pt x="5232471" y="5895802"/>
                  </a:cubicBezTo>
                  <a:cubicBezTo>
                    <a:pt x="5280429" y="5833299"/>
                    <a:pt x="5330104" y="5768607"/>
                    <a:pt x="5377488" y="5704644"/>
                  </a:cubicBezTo>
                  <a:cubicBezTo>
                    <a:pt x="5414708" y="5654117"/>
                    <a:pt x="5454220" y="5600229"/>
                    <a:pt x="5492012" y="5545320"/>
                  </a:cubicBezTo>
                  <a:cubicBezTo>
                    <a:pt x="5532669" y="5485739"/>
                    <a:pt x="5566453" y="5435067"/>
                    <a:pt x="5598378" y="5383077"/>
                  </a:cubicBezTo>
                  <a:cubicBezTo>
                    <a:pt x="5639177" y="5317217"/>
                    <a:pt x="5668668" y="5266250"/>
                    <a:pt x="5694293" y="5215869"/>
                  </a:cubicBezTo>
                  <a:cubicBezTo>
                    <a:pt x="5705458" y="5195133"/>
                    <a:pt x="5715765" y="5174104"/>
                    <a:pt x="5726646" y="5151759"/>
                  </a:cubicBezTo>
                  <a:lnTo>
                    <a:pt x="5736953" y="5130730"/>
                  </a:lnTo>
                  <a:cubicBezTo>
                    <a:pt x="5740675" y="5122261"/>
                    <a:pt x="5744540" y="5113938"/>
                    <a:pt x="5748406" y="5105613"/>
                  </a:cubicBezTo>
                  <a:cubicBezTo>
                    <a:pt x="5757997" y="5084293"/>
                    <a:pt x="5767159" y="5064140"/>
                    <a:pt x="5775318" y="5043695"/>
                  </a:cubicBezTo>
                  <a:cubicBezTo>
                    <a:pt x="5824718" y="4925802"/>
                    <a:pt x="5862228" y="4803091"/>
                    <a:pt x="5887267" y="4677444"/>
                  </a:cubicBezTo>
                  <a:cubicBezTo>
                    <a:pt x="5911983" y="4550307"/>
                    <a:pt x="5924876" y="4421080"/>
                    <a:pt x="5925776" y="4291476"/>
                  </a:cubicBezTo>
                  <a:cubicBezTo>
                    <a:pt x="5925724" y="4029813"/>
                    <a:pt x="5896133" y="3769041"/>
                    <a:pt x="5837592" y="3514285"/>
                  </a:cubicBezTo>
                  <a:cubicBezTo>
                    <a:pt x="5808496" y="3387220"/>
                    <a:pt x="5772120" y="3261997"/>
                    <a:pt x="5728651" y="3139270"/>
                  </a:cubicBezTo>
                  <a:lnTo>
                    <a:pt x="5728651" y="3138540"/>
                  </a:lnTo>
                  <a:cubicBezTo>
                    <a:pt x="5722351" y="3119409"/>
                    <a:pt x="5715193" y="3100717"/>
                    <a:pt x="5707749" y="3080127"/>
                  </a:cubicBezTo>
                  <a:cubicBezTo>
                    <a:pt x="5703455" y="3068883"/>
                    <a:pt x="5699302" y="3057637"/>
                    <a:pt x="5695151" y="3046393"/>
                  </a:cubicBezTo>
                  <a:cubicBezTo>
                    <a:pt x="5685131" y="3018793"/>
                    <a:pt x="5674107" y="2991778"/>
                    <a:pt x="5662512" y="2963300"/>
                  </a:cubicBezTo>
                  <a:lnTo>
                    <a:pt x="5659648" y="2956436"/>
                  </a:lnTo>
                  <a:lnTo>
                    <a:pt x="5641039" y="2911751"/>
                  </a:lnTo>
                  <a:lnTo>
                    <a:pt x="5621283" y="2867941"/>
                  </a:lnTo>
                  <a:cubicBezTo>
                    <a:pt x="5609687" y="2841362"/>
                    <a:pt x="5595944" y="2810548"/>
                    <a:pt x="5581056" y="2780320"/>
                  </a:cubicBezTo>
                  <a:cubicBezTo>
                    <a:pt x="5530665" y="2672839"/>
                    <a:pt x="5470683" y="2561270"/>
                    <a:pt x="5397674" y="2438163"/>
                  </a:cubicBezTo>
                  <a:cubicBezTo>
                    <a:pt x="5332395" y="2330974"/>
                    <a:pt x="5259814" y="2222909"/>
                    <a:pt x="5182080" y="2116889"/>
                  </a:cubicBezTo>
                  <a:cubicBezTo>
                    <a:pt x="5029667" y="1910602"/>
                    <a:pt x="4860375" y="1717880"/>
                    <a:pt x="4676024" y="1540786"/>
                  </a:cubicBezTo>
                  <a:cubicBezTo>
                    <a:pt x="4590130" y="1458131"/>
                    <a:pt x="4497795" y="1374893"/>
                    <a:pt x="4391860" y="1286395"/>
                  </a:cubicBezTo>
                  <a:cubicBezTo>
                    <a:pt x="4370530" y="1268433"/>
                    <a:pt x="4345334" y="1247404"/>
                    <a:pt x="4318851" y="1226959"/>
                  </a:cubicBezTo>
                  <a:lnTo>
                    <a:pt x="4306254" y="1216883"/>
                  </a:lnTo>
                  <a:cubicBezTo>
                    <a:pt x="4285925" y="1200673"/>
                    <a:pt x="4264880" y="1183880"/>
                    <a:pt x="4244123" y="1168254"/>
                  </a:cubicBezTo>
                  <a:cubicBezTo>
                    <a:pt x="4189438" y="1125467"/>
                    <a:pt x="4134322" y="1085307"/>
                    <a:pt x="4092378" y="1055078"/>
                  </a:cubicBezTo>
                  <a:cubicBezTo>
                    <a:pt x="3887264" y="908357"/>
                    <a:pt x="3672344" y="776461"/>
                    <a:pt x="3449179" y="660348"/>
                  </a:cubicBezTo>
                  <a:cubicBezTo>
                    <a:pt x="3338519" y="602958"/>
                    <a:pt x="3224710" y="549071"/>
                    <a:pt x="3110758" y="500442"/>
                  </a:cubicBezTo>
                  <a:cubicBezTo>
                    <a:pt x="2996806" y="451812"/>
                    <a:pt x="2879991" y="407565"/>
                    <a:pt x="2762316" y="368135"/>
                  </a:cubicBezTo>
                  <a:cubicBezTo>
                    <a:pt x="2649508" y="330312"/>
                    <a:pt x="2529403" y="295119"/>
                    <a:pt x="2404426" y="264452"/>
                  </a:cubicBezTo>
                  <a:cubicBezTo>
                    <a:pt x="2288900" y="236121"/>
                    <a:pt x="2166502" y="211733"/>
                    <a:pt x="2040668" y="191435"/>
                  </a:cubicBezTo>
                  <a:cubicBezTo>
                    <a:pt x="1848910" y="162425"/>
                    <a:pt x="1655321" y="147782"/>
                    <a:pt x="1461459" y="147625"/>
                  </a:cubicBezTo>
                  <a:cubicBezTo>
                    <a:pt x="1408061" y="147625"/>
                    <a:pt x="1354092" y="148794"/>
                    <a:pt x="1300837" y="150983"/>
                  </a:cubicBezTo>
                  <a:cubicBezTo>
                    <a:pt x="1177739" y="155618"/>
                    <a:pt x="1054939" y="166584"/>
                    <a:pt x="932928" y="183842"/>
                  </a:cubicBezTo>
                  <a:cubicBezTo>
                    <a:pt x="810083" y="201379"/>
                    <a:pt x="688259" y="225753"/>
                    <a:pt x="568022" y="256858"/>
                  </a:cubicBezTo>
                  <a:cubicBezTo>
                    <a:pt x="386369" y="303536"/>
                    <a:pt x="209474" y="367270"/>
                    <a:pt x="39597" y="447169"/>
                  </a:cubicBezTo>
                  <a:lnTo>
                    <a:pt x="0" y="467328"/>
                  </a:lnTo>
                  <a:lnTo>
                    <a:pt x="0" y="112255"/>
                  </a:lnTo>
                  <a:lnTo>
                    <a:pt x="79310" y="703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26C99-2F09-514F-A0B9-120C56CEB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4599" y="1591137"/>
            <a:ext cx="5992129" cy="5064844"/>
          </a:xfrm>
        </p:spPr>
        <p:txBody>
          <a:bodyPr anchor="b">
            <a:noAutofit/>
          </a:bodyPr>
          <a:lstStyle/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Arrival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Carpet time - registration/visual timetable introduce morning activities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flow play inside and out/focus activity/</a:t>
            </a:r>
            <a:b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flow snack 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Group time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Lunch time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Outside play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Carpet time - registration/visual timetable introduce afternoon activities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flow play inside and out/focus activity/</a:t>
            </a:r>
            <a:b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flow snack 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Group time</a:t>
            </a:r>
          </a:p>
          <a:p>
            <a:pPr>
              <a:spcBef>
                <a:spcPts val="600"/>
              </a:spcBef>
            </a:pPr>
            <a:r>
              <a:rPr lang="en-GB" sz="22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</a:t>
            </a:r>
            <a:endParaRPr lang="en-US" sz="2200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896B1A-B864-0146-8BA9-9143010CD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4599" y="262793"/>
            <a:ext cx="5867400" cy="1066277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typical day in Nursery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4ECDC4-C9D6-4957-9059-0AD85B1882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18" y="529336"/>
            <a:ext cx="5543550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7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607EC0B-6F18-4CC6-A161-42CC6FAB2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16BDD5-BA5D-A54D-9BF4-C147DDDD5D9E}"/>
              </a:ext>
            </a:extLst>
          </p:cNvPr>
          <p:cNvSpPr txBox="1"/>
          <p:nvPr/>
        </p:nvSpPr>
        <p:spPr>
          <a:xfrm>
            <a:off x="6670615" y="719382"/>
            <a:ext cx="6013419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rPr>
              <a:t>What can I expect?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F263D67-9B31-4F2B-B228-27FD3112D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423049" cy="6858001"/>
            <a:chOff x="0" y="0"/>
            <a:chExt cx="6423049" cy="6858001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0DF1CD8-441E-4077-9B3C-7E96D92E0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018714" cy="6858000"/>
            </a:xfrm>
            <a:custGeom>
              <a:avLst/>
              <a:gdLst>
                <a:gd name="connsiteX0" fmla="*/ 0 w 6018714"/>
                <a:gd name="connsiteY0" fmla="*/ 6499477 h 6858000"/>
                <a:gd name="connsiteX1" fmla="*/ 248639 w 6018714"/>
                <a:gd name="connsiteY1" fmla="*/ 6701197 h 6858000"/>
                <a:gd name="connsiteX2" fmla="*/ 392359 w 6018714"/>
                <a:gd name="connsiteY2" fmla="*/ 6814935 h 6858000"/>
                <a:gd name="connsiteX3" fmla="*/ 448656 w 6018714"/>
                <a:gd name="connsiteY3" fmla="*/ 6858000 h 6858000"/>
                <a:gd name="connsiteX4" fmla="*/ 0 w 6018714"/>
                <a:gd name="connsiteY4" fmla="*/ 6858000 h 6858000"/>
                <a:gd name="connsiteX5" fmla="*/ 998246 w 6018714"/>
                <a:gd name="connsiteY5" fmla="*/ 0 h 6858000"/>
                <a:gd name="connsiteX6" fmla="*/ 1984114 w 6018714"/>
                <a:gd name="connsiteY6" fmla="*/ 0 h 6858000"/>
                <a:gd name="connsiteX7" fmla="*/ 2011390 w 6018714"/>
                <a:gd name="connsiteY7" fmla="*/ 2333 h 6858000"/>
                <a:gd name="connsiteX8" fmla="*/ 4182319 w 6018714"/>
                <a:gd name="connsiteY8" fmla="*/ 838030 h 6858000"/>
                <a:gd name="connsiteX9" fmla="*/ 4785565 w 6018714"/>
                <a:gd name="connsiteY9" fmla="*/ 1338564 h 6858000"/>
                <a:gd name="connsiteX10" fmla="*/ 5695308 w 6018714"/>
                <a:gd name="connsiteY10" fmla="*/ 2616232 h 6858000"/>
                <a:gd name="connsiteX11" fmla="*/ 5937944 w 6018714"/>
                <a:gd name="connsiteY11" fmla="*/ 3368583 h 6858000"/>
                <a:gd name="connsiteX12" fmla="*/ 6018677 w 6018714"/>
                <a:gd name="connsiteY12" fmla="*/ 4153681 h 6858000"/>
                <a:gd name="connsiteX13" fmla="*/ 5990165 w 6018714"/>
                <a:gd name="connsiteY13" fmla="*/ 4557147 h 6858000"/>
                <a:gd name="connsiteX14" fmla="*/ 5982312 w 6018714"/>
                <a:gd name="connsiteY14" fmla="*/ 4607451 h 6858000"/>
                <a:gd name="connsiteX15" fmla="*/ 5972856 w 6018714"/>
                <a:gd name="connsiteY15" fmla="*/ 4657609 h 6858000"/>
                <a:gd name="connsiteX16" fmla="*/ 5951328 w 6018714"/>
                <a:gd name="connsiteY16" fmla="*/ 4757628 h 6858000"/>
                <a:gd name="connsiteX17" fmla="*/ 5893141 w 6018714"/>
                <a:gd name="connsiteY17" fmla="*/ 4953827 h 6858000"/>
                <a:gd name="connsiteX18" fmla="*/ 5817644 w 6018714"/>
                <a:gd name="connsiteY18" fmla="*/ 5141915 h 6858000"/>
                <a:gd name="connsiteX19" fmla="*/ 5728909 w 6018714"/>
                <a:gd name="connsiteY19" fmla="*/ 5322626 h 6858000"/>
                <a:gd name="connsiteX20" fmla="*/ 5532095 w 6018714"/>
                <a:gd name="connsiteY20" fmla="*/ 5663839 h 6858000"/>
                <a:gd name="connsiteX21" fmla="*/ 5330043 w 6018714"/>
                <a:gd name="connsiteY21" fmla="*/ 5988236 h 6858000"/>
                <a:gd name="connsiteX22" fmla="*/ 5232580 w 6018714"/>
                <a:gd name="connsiteY22" fmla="*/ 6146081 h 6858000"/>
                <a:gd name="connsiteX23" fmla="*/ 5183269 w 6018714"/>
                <a:gd name="connsiteY23" fmla="*/ 6227660 h 6858000"/>
                <a:gd name="connsiteX24" fmla="*/ 5131628 w 6018714"/>
                <a:gd name="connsiteY24" fmla="*/ 6311451 h 6858000"/>
                <a:gd name="connsiteX25" fmla="*/ 4910811 w 6018714"/>
                <a:gd name="connsiteY25" fmla="*/ 6641009 h 6858000"/>
                <a:gd name="connsiteX26" fmla="*/ 4788885 w 6018714"/>
                <a:gd name="connsiteY26" fmla="*/ 6800448 h 6858000"/>
                <a:gd name="connsiteX27" fmla="*/ 4739213 w 6018714"/>
                <a:gd name="connsiteY27" fmla="*/ 6858000 h 6858000"/>
                <a:gd name="connsiteX28" fmla="*/ 3950454 w 6018714"/>
                <a:gd name="connsiteY28" fmla="*/ 6858000 h 6858000"/>
                <a:gd name="connsiteX29" fmla="*/ 4012997 w 6018714"/>
                <a:gd name="connsiteY29" fmla="*/ 6806378 h 6858000"/>
                <a:gd name="connsiteX30" fmla="*/ 4268871 w 6018714"/>
                <a:gd name="connsiteY30" fmla="*/ 6566512 h 6858000"/>
                <a:gd name="connsiteX31" fmla="*/ 4750072 w 6018714"/>
                <a:gd name="connsiteY31" fmla="*/ 6033375 h 6858000"/>
                <a:gd name="connsiteX32" fmla="*/ 4806075 w 6018714"/>
                <a:gd name="connsiteY32" fmla="*/ 5961092 h 6858000"/>
                <a:gd name="connsiteX33" fmla="*/ 4863244 w 6018714"/>
                <a:gd name="connsiteY33" fmla="*/ 5885856 h 6858000"/>
                <a:gd name="connsiteX34" fmla="*/ 4982235 w 6018714"/>
                <a:gd name="connsiteY34" fmla="*/ 5732288 h 6858000"/>
                <a:gd name="connsiteX35" fmla="*/ 5221526 w 6018714"/>
                <a:gd name="connsiteY35" fmla="*/ 5438135 h 6858000"/>
                <a:gd name="connsiteX36" fmla="*/ 5442633 w 6018714"/>
                <a:gd name="connsiteY36" fmla="*/ 5146193 h 6858000"/>
                <a:gd name="connsiteX37" fmla="*/ 5538350 w 6018714"/>
                <a:gd name="connsiteY37" fmla="*/ 4995133 h 6858000"/>
                <a:gd name="connsiteX38" fmla="*/ 5621702 w 6018714"/>
                <a:gd name="connsiteY38" fmla="*/ 4839205 h 6858000"/>
                <a:gd name="connsiteX39" fmla="*/ 5741275 w 6018714"/>
                <a:gd name="connsiteY39" fmla="*/ 4507728 h 6858000"/>
                <a:gd name="connsiteX40" fmla="*/ 5781714 w 6018714"/>
                <a:gd name="connsiteY40" fmla="*/ 4153681 h 6858000"/>
                <a:gd name="connsiteX41" fmla="*/ 5685706 w 6018714"/>
                <a:gd name="connsiteY41" fmla="*/ 3428918 h 6858000"/>
                <a:gd name="connsiteX42" fmla="*/ 5422122 w 6018714"/>
                <a:gd name="connsiteY42" fmla="*/ 2750328 h 6858000"/>
                <a:gd name="connsiteX43" fmla="*/ 5033730 w 6018714"/>
                <a:gd name="connsiteY43" fmla="*/ 2136204 h 6858000"/>
                <a:gd name="connsiteX44" fmla="*/ 4542784 w 6018714"/>
                <a:gd name="connsiteY44" fmla="*/ 1601886 h 6858000"/>
                <a:gd name="connsiteX45" fmla="*/ 2668605 w 6018714"/>
                <a:gd name="connsiteY45" fmla="*/ 539746 h 6858000"/>
                <a:gd name="connsiteX46" fmla="*/ 1965570 w 6018714"/>
                <a:gd name="connsiteY46" fmla="*/ 389865 h 6858000"/>
                <a:gd name="connsiteX47" fmla="*/ 1249006 w 6018714"/>
                <a:gd name="connsiteY47" fmla="*/ 363461 h 6858000"/>
                <a:gd name="connsiteX48" fmla="*/ 542188 w 6018714"/>
                <a:gd name="connsiteY48" fmla="*/ 465544 h 6858000"/>
                <a:gd name="connsiteX49" fmla="*/ 37349 w 6018714"/>
                <a:gd name="connsiteY49" fmla="*/ 636266 h 6858000"/>
                <a:gd name="connsiteX50" fmla="*/ 0 w 6018714"/>
                <a:gd name="connsiteY50" fmla="*/ 653785 h 6858000"/>
                <a:gd name="connsiteX51" fmla="*/ 0 w 6018714"/>
                <a:gd name="connsiteY51" fmla="*/ 255198 h 6858000"/>
                <a:gd name="connsiteX52" fmla="*/ 167136 w 6018714"/>
                <a:gd name="connsiteY52" fmla="*/ 188295 h 6858000"/>
                <a:gd name="connsiteX53" fmla="*/ 451417 w 6018714"/>
                <a:gd name="connsiteY53" fmla="*/ 101466 h 6858000"/>
                <a:gd name="connsiteX54" fmla="*/ 836914 w 6018714"/>
                <a:gd name="connsiteY54" fmla="*/ 2139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6018714" h="6858000">
                  <a:moveTo>
                    <a:pt x="0" y="6499477"/>
                  </a:moveTo>
                  <a:lnTo>
                    <a:pt x="248639" y="6701197"/>
                  </a:lnTo>
                  <a:cubicBezTo>
                    <a:pt x="296496" y="6739700"/>
                    <a:pt x="344500" y="6777613"/>
                    <a:pt x="392359" y="6814935"/>
                  </a:cubicBezTo>
                  <a:lnTo>
                    <a:pt x="448656" y="6858000"/>
                  </a:lnTo>
                  <a:lnTo>
                    <a:pt x="0" y="6858000"/>
                  </a:lnTo>
                  <a:close/>
                  <a:moveTo>
                    <a:pt x="998246" y="0"/>
                  </a:moveTo>
                  <a:lnTo>
                    <a:pt x="1984114" y="0"/>
                  </a:lnTo>
                  <a:lnTo>
                    <a:pt x="2011390" y="2333"/>
                  </a:lnTo>
                  <a:cubicBezTo>
                    <a:pt x="2791770" y="95667"/>
                    <a:pt x="3537428" y="382707"/>
                    <a:pt x="4182319" y="838030"/>
                  </a:cubicBezTo>
                  <a:cubicBezTo>
                    <a:pt x="4396386" y="988089"/>
                    <a:pt x="4598134" y="1155477"/>
                    <a:pt x="4785565" y="1338564"/>
                  </a:cubicBezTo>
                  <a:cubicBezTo>
                    <a:pt x="5159266" y="1705003"/>
                    <a:pt x="5477110" y="2135318"/>
                    <a:pt x="5695308" y="2616232"/>
                  </a:cubicBezTo>
                  <a:cubicBezTo>
                    <a:pt x="5803975" y="2856910"/>
                    <a:pt x="5885376" y="3109302"/>
                    <a:pt x="5937944" y="3368583"/>
                  </a:cubicBezTo>
                  <a:cubicBezTo>
                    <a:pt x="5990936" y="3626845"/>
                    <a:pt x="6017985" y="3889887"/>
                    <a:pt x="6018677" y="4153681"/>
                  </a:cubicBezTo>
                  <a:cubicBezTo>
                    <a:pt x="6019393" y="4288706"/>
                    <a:pt x="6009862" y="4423598"/>
                    <a:pt x="5990165" y="4557147"/>
                  </a:cubicBezTo>
                  <a:lnTo>
                    <a:pt x="5982312" y="4607451"/>
                  </a:lnTo>
                  <a:lnTo>
                    <a:pt x="5972856" y="4657609"/>
                  </a:lnTo>
                  <a:cubicBezTo>
                    <a:pt x="5966601" y="4691096"/>
                    <a:pt x="5959037" y="4724287"/>
                    <a:pt x="5951328" y="4757628"/>
                  </a:cubicBezTo>
                  <a:cubicBezTo>
                    <a:pt x="5934889" y="4823863"/>
                    <a:pt x="5915834" y="4890100"/>
                    <a:pt x="5893141" y="4953827"/>
                  </a:cubicBezTo>
                  <a:cubicBezTo>
                    <a:pt x="5870448" y="5017556"/>
                    <a:pt x="5845282" y="5080252"/>
                    <a:pt x="5817644" y="5141915"/>
                  </a:cubicBezTo>
                  <a:cubicBezTo>
                    <a:pt x="5790005" y="5203578"/>
                    <a:pt x="5760040" y="5263619"/>
                    <a:pt x="5728909" y="5322626"/>
                  </a:cubicBezTo>
                  <a:cubicBezTo>
                    <a:pt x="5666505" y="5440642"/>
                    <a:pt x="5599591" y="5553937"/>
                    <a:pt x="5532095" y="5663839"/>
                  </a:cubicBezTo>
                  <a:lnTo>
                    <a:pt x="5330043" y="5988236"/>
                  </a:lnTo>
                  <a:cubicBezTo>
                    <a:pt x="5297022" y="6041195"/>
                    <a:pt x="5264148" y="6093565"/>
                    <a:pt x="5232580" y="6146081"/>
                  </a:cubicBezTo>
                  <a:lnTo>
                    <a:pt x="5183269" y="6227660"/>
                  </a:lnTo>
                  <a:cubicBezTo>
                    <a:pt x="5166103" y="6255541"/>
                    <a:pt x="5149375" y="6283717"/>
                    <a:pt x="5131628" y="6311451"/>
                  </a:cubicBezTo>
                  <a:cubicBezTo>
                    <a:pt x="5062676" y="6423417"/>
                    <a:pt x="4988635" y="6533174"/>
                    <a:pt x="4910811" y="6641009"/>
                  </a:cubicBezTo>
                  <a:cubicBezTo>
                    <a:pt x="4871725" y="6695377"/>
                    <a:pt x="4831064" y="6748547"/>
                    <a:pt x="4788885" y="6800448"/>
                  </a:cubicBezTo>
                  <a:lnTo>
                    <a:pt x="4739213" y="6858000"/>
                  </a:lnTo>
                  <a:lnTo>
                    <a:pt x="3950454" y="6858000"/>
                  </a:lnTo>
                  <a:lnTo>
                    <a:pt x="4012997" y="6806378"/>
                  </a:lnTo>
                  <a:cubicBezTo>
                    <a:pt x="4100089" y="6729374"/>
                    <a:pt x="4185375" y="6649419"/>
                    <a:pt x="4268871" y="6566512"/>
                  </a:cubicBezTo>
                  <a:cubicBezTo>
                    <a:pt x="4439315" y="6398398"/>
                    <a:pt x="4599980" y="6220387"/>
                    <a:pt x="4750072" y="6033375"/>
                  </a:cubicBezTo>
                  <a:cubicBezTo>
                    <a:pt x="4769418" y="6009920"/>
                    <a:pt x="4787311" y="5985138"/>
                    <a:pt x="4806075" y="5961092"/>
                  </a:cubicBezTo>
                  <a:lnTo>
                    <a:pt x="4863244" y="5885856"/>
                  </a:lnTo>
                  <a:cubicBezTo>
                    <a:pt x="4902520" y="5833635"/>
                    <a:pt x="4942184" y="5782445"/>
                    <a:pt x="4982235" y="5732288"/>
                  </a:cubicBezTo>
                  <a:cubicBezTo>
                    <a:pt x="5061513" y="5631533"/>
                    <a:pt x="5143556" y="5534760"/>
                    <a:pt x="5221526" y="5438135"/>
                  </a:cubicBezTo>
                  <a:cubicBezTo>
                    <a:pt x="5299495" y="5341509"/>
                    <a:pt x="5374846" y="5245326"/>
                    <a:pt x="5442633" y="5146193"/>
                  </a:cubicBezTo>
                  <a:cubicBezTo>
                    <a:pt x="5476091" y="5096480"/>
                    <a:pt x="5508530" y="5046176"/>
                    <a:pt x="5538350" y="4995133"/>
                  </a:cubicBezTo>
                  <a:cubicBezTo>
                    <a:pt x="5568171" y="4944091"/>
                    <a:pt x="5596245" y="4892164"/>
                    <a:pt x="5621702" y="4839205"/>
                  </a:cubicBezTo>
                  <a:cubicBezTo>
                    <a:pt x="5673203" y="4733405"/>
                    <a:pt x="5713291" y="4622262"/>
                    <a:pt x="5741275" y="4507728"/>
                  </a:cubicBezTo>
                  <a:cubicBezTo>
                    <a:pt x="5767878" y="4391630"/>
                    <a:pt x="5781445" y="4272861"/>
                    <a:pt x="5781714" y="4153681"/>
                  </a:cubicBezTo>
                  <a:cubicBezTo>
                    <a:pt x="5781640" y="3908842"/>
                    <a:pt x="5749352" y="3665096"/>
                    <a:pt x="5685706" y="3428918"/>
                  </a:cubicBezTo>
                  <a:cubicBezTo>
                    <a:pt x="5621295" y="3194067"/>
                    <a:pt x="5532959" y="2966636"/>
                    <a:pt x="5422122" y="2750328"/>
                  </a:cubicBezTo>
                  <a:cubicBezTo>
                    <a:pt x="5312356" y="2533473"/>
                    <a:pt x="5182293" y="2327817"/>
                    <a:pt x="5033730" y="2136204"/>
                  </a:cubicBezTo>
                  <a:cubicBezTo>
                    <a:pt x="4885345" y="1944281"/>
                    <a:pt x="4721094" y="1765530"/>
                    <a:pt x="4542784" y="1601886"/>
                  </a:cubicBezTo>
                  <a:cubicBezTo>
                    <a:pt x="4001273" y="1114380"/>
                    <a:pt x="3361806" y="751985"/>
                    <a:pt x="2668605" y="539746"/>
                  </a:cubicBezTo>
                  <a:cubicBezTo>
                    <a:pt x="2438667" y="470493"/>
                    <a:pt x="2203536" y="420366"/>
                    <a:pt x="1965570" y="389865"/>
                  </a:cubicBezTo>
                  <a:cubicBezTo>
                    <a:pt x="1727936" y="359890"/>
                    <a:pt x="1488166" y="351053"/>
                    <a:pt x="1249006" y="363461"/>
                  </a:cubicBezTo>
                  <a:cubicBezTo>
                    <a:pt x="1010718" y="374400"/>
                    <a:pt x="774017" y="408587"/>
                    <a:pt x="542188" y="465544"/>
                  </a:cubicBezTo>
                  <a:cubicBezTo>
                    <a:pt x="369418" y="508120"/>
                    <a:pt x="200552" y="565242"/>
                    <a:pt x="37349" y="636266"/>
                  </a:cubicBezTo>
                  <a:lnTo>
                    <a:pt x="0" y="653785"/>
                  </a:lnTo>
                  <a:lnTo>
                    <a:pt x="0" y="255198"/>
                  </a:lnTo>
                  <a:lnTo>
                    <a:pt x="167136" y="188295"/>
                  </a:lnTo>
                  <a:cubicBezTo>
                    <a:pt x="260597" y="155379"/>
                    <a:pt x="355437" y="126405"/>
                    <a:pt x="451417" y="101466"/>
                  </a:cubicBezTo>
                  <a:cubicBezTo>
                    <a:pt x="578649" y="68513"/>
                    <a:pt x="707299" y="41799"/>
                    <a:pt x="836914" y="21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E9C0434-209D-4C7E-BE2D-26B74B698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8834"/>
              <a:ext cx="6015920" cy="6819166"/>
            </a:xfrm>
            <a:custGeom>
              <a:avLst/>
              <a:gdLst>
                <a:gd name="connsiteX0" fmla="*/ 0 w 6015920"/>
                <a:gd name="connsiteY0" fmla="*/ 6143989 h 6819166"/>
                <a:gd name="connsiteX1" fmla="*/ 134018 w 6015920"/>
                <a:gd name="connsiteY1" fmla="*/ 6248665 h 6819166"/>
                <a:gd name="connsiteX2" fmla="*/ 880799 w 6015920"/>
                <a:gd name="connsiteY2" fmla="*/ 6790482 h 6819166"/>
                <a:gd name="connsiteX3" fmla="*/ 929680 w 6015920"/>
                <a:gd name="connsiteY3" fmla="*/ 6819166 h 6819166"/>
                <a:gd name="connsiteX4" fmla="*/ 0 w 6015920"/>
                <a:gd name="connsiteY4" fmla="*/ 6819166 h 6819166"/>
                <a:gd name="connsiteX5" fmla="*/ 1408589 w 6015920"/>
                <a:gd name="connsiteY5" fmla="*/ 0 h 6819166"/>
                <a:gd name="connsiteX6" fmla="*/ 1409171 w 6015920"/>
                <a:gd name="connsiteY6" fmla="*/ 294 h 6819166"/>
                <a:gd name="connsiteX7" fmla="*/ 6015920 w 6015920"/>
                <a:gd name="connsiteY7" fmla="*/ 4129828 h 6819166"/>
                <a:gd name="connsiteX8" fmla="*/ 5101088 w 6015920"/>
                <a:gd name="connsiteY8" fmla="*/ 6096419 h 6819166"/>
                <a:gd name="connsiteX9" fmla="*/ 4546786 w 6015920"/>
                <a:gd name="connsiteY9" fmla="*/ 6797679 h 6819166"/>
                <a:gd name="connsiteX10" fmla="*/ 4525032 w 6015920"/>
                <a:gd name="connsiteY10" fmla="*/ 6819166 h 6819166"/>
                <a:gd name="connsiteX11" fmla="*/ 3362009 w 6015920"/>
                <a:gd name="connsiteY11" fmla="*/ 6819166 h 6819166"/>
                <a:gd name="connsiteX12" fmla="*/ 3559506 w 6015920"/>
                <a:gd name="connsiteY12" fmla="*/ 6694254 h 6819166"/>
                <a:gd name="connsiteX13" fmla="*/ 4499295 w 6015920"/>
                <a:gd name="connsiteY13" fmla="*/ 5685109 h 6819166"/>
                <a:gd name="connsiteX14" fmla="*/ 4763752 w 6015920"/>
                <a:gd name="connsiteY14" fmla="*/ 5310428 h 6819166"/>
                <a:gd name="connsiteX15" fmla="*/ 5288592 w 6015920"/>
                <a:gd name="connsiteY15" fmla="*/ 4129828 h 6819166"/>
                <a:gd name="connsiteX16" fmla="*/ 4971477 w 6015920"/>
                <a:gd name="connsiteY16" fmla="*/ 2858526 h 6819166"/>
                <a:gd name="connsiteX17" fmla="*/ 4096938 w 6015920"/>
                <a:gd name="connsiteY17" fmla="*/ 1766138 h 6819166"/>
                <a:gd name="connsiteX18" fmla="*/ 2832696 w 6015920"/>
                <a:gd name="connsiteY18" fmla="*/ 1008719 h 6819166"/>
                <a:gd name="connsiteX19" fmla="*/ 1409171 w 6015920"/>
                <a:gd name="connsiteY19" fmla="*/ 732948 h 6819166"/>
                <a:gd name="connsiteX20" fmla="*/ 189877 w 6015920"/>
                <a:gd name="connsiteY20" fmla="*/ 989377 h 6819166"/>
                <a:gd name="connsiteX21" fmla="*/ 0 w 6015920"/>
                <a:gd name="connsiteY21" fmla="*/ 1091881 h 6819166"/>
                <a:gd name="connsiteX22" fmla="*/ 0 w 6015920"/>
                <a:gd name="connsiteY22" fmla="*/ 273645 h 6819166"/>
                <a:gd name="connsiteX23" fmla="*/ 53152 w 6015920"/>
                <a:gd name="connsiteY23" fmla="*/ 250589 h 6819166"/>
                <a:gd name="connsiteX24" fmla="*/ 1408589 w 6015920"/>
                <a:gd name="connsiteY24" fmla="*/ 0 h 681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015920" h="6819166">
                  <a:moveTo>
                    <a:pt x="0" y="6143989"/>
                  </a:moveTo>
                  <a:lnTo>
                    <a:pt x="134018" y="6248665"/>
                  </a:lnTo>
                  <a:cubicBezTo>
                    <a:pt x="404095" y="6461250"/>
                    <a:pt x="645672" y="6645215"/>
                    <a:pt x="880799" y="6790482"/>
                  </a:cubicBezTo>
                  <a:lnTo>
                    <a:pt x="929680" y="6819166"/>
                  </a:lnTo>
                  <a:lnTo>
                    <a:pt x="0" y="6819166"/>
                  </a:lnTo>
                  <a:close/>
                  <a:moveTo>
                    <a:pt x="1408589" y="0"/>
                  </a:moveTo>
                  <a:lnTo>
                    <a:pt x="1409171" y="294"/>
                  </a:lnTo>
                  <a:cubicBezTo>
                    <a:pt x="3696325" y="294"/>
                    <a:pt x="6015920" y="1849221"/>
                    <a:pt x="6015920" y="4129828"/>
                  </a:cubicBezTo>
                  <a:cubicBezTo>
                    <a:pt x="6015920" y="4985129"/>
                    <a:pt x="5545048" y="5437324"/>
                    <a:pt x="5101088" y="6096419"/>
                  </a:cubicBezTo>
                  <a:cubicBezTo>
                    <a:pt x="4927721" y="6353993"/>
                    <a:pt x="4744312" y="6588925"/>
                    <a:pt x="4546786" y="6797679"/>
                  </a:cubicBezTo>
                  <a:lnTo>
                    <a:pt x="4525032" y="6819166"/>
                  </a:lnTo>
                  <a:lnTo>
                    <a:pt x="3362009" y="6819166"/>
                  </a:lnTo>
                  <a:lnTo>
                    <a:pt x="3559506" y="6694254"/>
                  </a:lnTo>
                  <a:cubicBezTo>
                    <a:pt x="3895644" y="6458563"/>
                    <a:pt x="4202210" y="6126161"/>
                    <a:pt x="4499295" y="5685109"/>
                  </a:cubicBezTo>
                  <a:cubicBezTo>
                    <a:pt x="4589775" y="5550592"/>
                    <a:pt x="4678218" y="5428532"/>
                    <a:pt x="4763752" y="5310428"/>
                  </a:cubicBezTo>
                  <a:cubicBezTo>
                    <a:pt x="5118251" y="4820868"/>
                    <a:pt x="5288592" y="4566198"/>
                    <a:pt x="5288592" y="4129828"/>
                  </a:cubicBezTo>
                  <a:cubicBezTo>
                    <a:pt x="5288592" y="3696828"/>
                    <a:pt x="5181966" y="3269106"/>
                    <a:pt x="4971477" y="2858526"/>
                  </a:cubicBezTo>
                  <a:cubicBezTo>
                    <a:pt x="4765643" y="2456885"/>
                    <a:pt x="4471366" y="2089240"/>
                    <a:pt x="4096938" y="1766138"/>
                  </a:cubicBezTo>
                  <a:cubicBezTo>
                    <a:pt x="3720910" y="1443697"/>
                    <a:pt x="3293474" y="1187604"/>
                    <a:pt x="2832696" y="1008719"/>
                  </a:cubicBezTo>
                  <a:cubicBezTo>
                    <a:pt x="2360806" y="825703"/>
                    <a:pt x="1881933" y="732948"/>
                    <a:pt x="1409171" y="732948"/>
                  </a:cubicBezTo>
                  <a:cubicBezTo>
                    <a:pt x="963609" y="732948"/>
                    <a:pt x="553251" y="819255"/>
                    <a:pt x="189877" y="989377"/>
                  </a:cubicBezTo>
                  <a:lnTo>
                    <a:pt x="0" y="1091881"/>
                  </a:lnTo>
                  <a:lnTo>
                    <a:pt x="0" y="273645"/>
                  </a:lnTo>
                  <a:lnTo>
                    <a:pt x="53152" y="250589"/>
                  </a:lnTo>
                  <a:cubicBezTo>
                    <a:pt x="457881" y="88474"/>
                    <a:pt x="911201" y="0"/>
                    <a:pt x="1408589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A29CD07-3C0C-426E-8C5F-2382575AC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9880"/>
              <a:ext cx="5997097" cy="6768121"/>
            </a:xfrm>
            <a:custGeom>
              <a:avLst/>
              <a:gdLst>
                <a:gd name="connsiteX0" fmla="*/ 0 w 5997097"/>
                <a:gd name="connsiteY0" fmla="*/ 5929955 h 6768121"/>
                <a:gd name="connsiteX1" fmla="*/ 204947 w 5997097"/>
                <a:gd name="connsiteY1" fmla="*/ 6088753 h 6768121"/>
                <a:gd name="connsiteX2" fmla="*/ 1135927 w 5997097"/>
                <a:gd name="connsiteY2" fmla="*/ 6730112 h 6768121"/>
                <a:gd name="connsiteX3" fmla="*/ 1219620 w 5997097"/>
                <a:gd name="connsiteY3" fmla="*/ 6768121 h 6768121"/>
                <a:gd name="connsiteX4" fmla="*/ 0 w 5997097"/>
                <a:gd name="connsiteY4" fmla="*/ 6768121 h 6768121"/>
                <a:gd name="connsiteX5" fmla="*/ 1389767 w 5997097"/>
                <a:gd name="connsiteY5" fmla="*/ 0 h 6768121"/>
                <a:gd name="connsiteX6" fmla="*/ 1390348 w 5997097"/>
                <a:gd name="connsiteY6" fmla="*/ 292 h 6768121"/>
                <a:gd name="connsiteX7" fmla="*/ 5997097 w 5997097"/>
                <a:gd name="connsiteY7" fmla="*/ 4099802 h 6768121"/>
                <a:gd name="connsiteX8" fmla="*/ 5082265 w 5997097"/>
                <a:gd name="connsiteY8" fmla="*/ 6052096 h 6768121"/>
                <a:gd name="connsiteX9" fmla="*/ 4527964 w 5997097"/>
                <a:gd name="connsiteY9" fmla="*/ 6748257 h 6768121"/>
                <a:gd name="connsiteX10" fmla="*/ 4507706 w 5997097"/>
                <a:gd name="connsiteY10" fmla="*/ 6768121 h 6768121"/>
                <a:gd name="connsiteX11" fmla="*/ 3011909 w 5997097"/>
                <a:gd name="connsiteY11" fmla="*/ 6768121 h 6768121"/>
                <a:gd name="connsiteX12" fmla="*/ 3041514 w 5997097"/>
                <a:gd name="connsiteY12" fmla="*/ 6756841 h 6768121"/>
                <a:gd name="connsiteX13" fmla="*/ 3339587 w 5997097"/>
                <a:gd name="connsiteY13" fmla="*/ 6603120 h 6768121"/>
                <a:gd name="connsiteX14" fmla="*/ 4359591 w 5997097"/>
                <a:gd name="connsiteY14" fmla="*/ 5561878 h 6768121"/>
                <a:gd name="connsiteX15" fmla="*/ 4626956 w 5997097"/>
                <a:gd name="connsiteY15" fmla="*/ 5185850 h 6768121"/>
                <a:gd name="connsiteX16" fmla="*/ 5124303 w 5997097"/>
                <a:gd name="connsiteY16" fmla="*/ 4099802 h 6768121"/>
                <a:gd name="connsiteX17" fmla="*/ 4823481 w 5997097"/>
                <a:gd name="connsiteY17" fmla="*/ 2904512 h 6768121"/>
                <a:gd name="connsiteX18" fmla="*/ 3983561 w 5997097"/>
                <a:gd name="connsiteY18" fmla="*/ 1863706 h 6768121"/>
                <a:gd name="connsiteX19" fmla="*/ 2761651 w 5997097"/>
                <a:gd name="connsiteY19" fmla="*/ 1136378 h 6768121"/>
                <a:gd name="connsiteX20" fmla="*/ 1390348 w 5997097"/>
                <a:gd name="connsiteY20" fmla="*/ 873085 h 6768121"/>
                <a:gd name="connsiteX21" fmla="*/ 232295 w 5997097"/>
                <a:gd name="connsiteY21" fmla="*/ 1114121 h 6768121"/>
                <a:gd name="connsiteX22" fmla="*/ 0 w 5997097"/>
                <a:gd name="connsiteY22" fmla="*/ 1238681 h 6768121"/>
                <a:gd name="connsiteX23" fmla="*/ 0 w 5997097"/>
                <a:gd name="connsiteY23" fmla="*/ 263550 h 6768121"/>
                <a:gd name="connsiteX24" fmla="*/ 34329 w 5997097"/>
                <a:gd name="connsiteY24" fmla="*/ 248767 h 6768121"/>
                <a:gd name="connsiteX25" fmla="*/ 1389767 w 5997097"/>
                <a:gd name="connsiteY25" fmla="*/ 0 h 676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97097" h="6768121">
                  <a:moveTo>
                    <a:pt x="0" y="5929955"/>
                  </a:moveTo>
                  <a:lnTo>
                    <a:pt x="204947" y="6088753"/>
                  </a:lnTo>
                  <a:cubicBezTo>
                    <a:pt x="536028" y="6347537"/>
                    <a:pt x="834815" y="6574463"/>
                    <a:pt x="1135927" y="6730112"/>
                  </a:cubicBezTo>
                  <a:lnTo>
                    <a:pt x="1219620" y="6768121"/>
                  </a:lnTo>
                  <a:lnTo>
                    <a:pt x="0" y="6768121"/>
                  </a:lnTo>
                  <a:close/>
                  <a:moveTo>
                    <a:pt x="1389767" y="0"/>
                  </a:moveTo>
                  <a:lnTo>
                    <a:pt x="1390348" y="292"/>
                  </a:lnTo>
                  <a:cubicBezTo>
                    <a:pt x="3677502" y="292"/>
                    <a:pt x="5997097" y="1835776"/>
                    <a:pt x="5997097" y="4099802"/>
                  </a:cubicBezTo>
                  <a:cubicBezTo>
                    <a:pt x="5997097" y="4948885"/>
                    <a:pt x="5526225" y="5397792"/>
                    <a:pt x="5082265" y="6052096"/>
                  </a:cubicBezTo>
                  <a:cubicBezTo>
                    <a:pt x="4908898" y="6307797"/>
                    <a:pt x="4725489" y="6541021"/>
                    <a:pt x="4527964" y="6748257"/>
                  </a:cubicBezTo>
                  <a:lnTo>
                    <a:pt x="4507706" y="6768121"/>
                  </a:lnTo>
                  <a:lnTo>
                    <a:pt x="3011909" y="6768121"/>
                  </a:lnTo>
                  <a:lnTo>
                    <a:pt x="3041514" y="6756841"/>
                  </a:lnTo>
                  <a:cubicBezTo>
                    <a:pt x="3144608" y="6713092"/>
                    <a:pt x="3243834" y="6661888"/>
                    <a:pt x="3339587" y="6603120"/>
                  </a:cubicBezTo>
                  <a:cubicBezTo>
                    <a:pt x="3700923" y="6381722"/>
                    <a:pt x="4034475" y="6041040"/>
                    <a:pt x="4359591" y="5561878"/>
                  </a:cubicBezTo>
                  <a:cubicBezTo>
                    <a:pt x="4451526" y="5426449"/>
                    <a:pt x="4540696" y="5304113"/>
                    <a:pt x="4626956" y="5185850"/>
                  </a:cubicBezTo>
                  <a:cubicBezTo>
                    <a:pt x="4972001" y="4713668"/>
                    <a:pt x="5124303" y="4488342"/>
                    <a:pt x="5124303" y="4099802"/>
                  </a:cubicBezTo>
                  <a:cubicBezTo>
                    <a:pt x="5124303" y="3693373"/>
                    <a:pt x="5022478" y="3291306"/>
                    <a:pt x="4823481" y="2904512"/>
                  </a:cubicBezTo>
                  <a:cubicBezTo>
                    <a:pt x="4628994" y="2527756"/>
                    <a:pt x="4338498" y="2167874"/>
                    <a:pt x="3983561" y="1863706"/>
                  </a:cubicBezTo>
                  <a:cubicBezTo>
                    <a:pt x="3620116" y="1554184"/>
                    <a:pt x="3207009" y="1308274"/>
                    <a:pt x="2761651" y="1136378"/>
                  </a:cubicBezTo>
                  <a:cubicBezTo>
                    <a:pt x="2312890" y="964438"/>
                    <a:pt x="1838235" y="873085"/>
                    <a:pt x="1390348" y="873085"/>
                  </a:cubicBezTo>
                  <a:cubicBezTo>
                    <a:pt x="966023" y="873085"/>
                    <a:pt x="576467" y="954255"/>
                    <a:pt x="232295" y="1114121"/>
                  </a:cubicBezTo>
                  <a:lnTo>
                    <a:pt x="0" y="1238681"/>
                  </a:lnTo>
                  <a:lnTo>
                    <a:pt x="0" y="263550"/>
                  </a:lnTo>
                  <a:lnTo>
                    <a:pt x="34329" y="248767"/>
                  </a:lnTo>
                  <a:cubicBezTo>
                    <a:pt x="439058" y="87831"/>
                    <a:pt x="892378" y="0"/>
                    <a:pt x="1389767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BB937BE4-F949-4583-8DF7-F3EE5BA02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423049" cy="6857275"/>
            </a:xfrm>
            <a:custGeom>
              <a:avLst/>
              <a:gdLst>
                <a:gd name="connsiteX0" fmla="*/ 3207935 w 6423049"/>
                <a:gd name="connsiteY0" fmla="*/ 0 h 6857275"/>
                <a:gd name="connsiteX1" fmla="*/ 6423049 w 6423049"/>
                <a:gd name="connsiteY1" fmla="*/ 0 h 6857275"/>
                <a:gd name="connsiteX2" fmla="*/ 6423049 w 6423049"/>
                <a:gd name="connsiteY2" fmla="*/ 6857275 h 6857275"/>
                <a:gd name="connsiteX3" fmla="*/ 5115455 w 6423049"/>
                <a:gd name="connsiteY3" fmla="*/ 6857275 h 6857275"/>
                <a:gd name="connsiteX4" fmla="*/ 5327016 w 6423049"/>
                <a:gd name="connsiteY4" fmla="*/ 6576778 h 6857275"/>
                <a:gd name="connsiteX5" fmla="*/ 6096492 w 6423049"/>
                <a:gd name="connsiteY5" fmla="*/ 4101445 h 6857275"/>
                <a:gd name="connsiteX6" fmla="*/ 3253269 w 6423049"/>
                <a:gd name="connsiteY6" fmla="*/ 15400 h 6857275"/>
                <a:gd name="connsiteX7" fmla="*/ 0 w 6423049"/>
                <a:gd name="connsiteY7" fmla="*/ 0 h 6857275"/>
                <a:gd name="connsiteX8" fmla="*/ 318887 w 6423049"/>
                <a:gd name="connsiteY8" fmla="*/ 0 h 6857275"/>
                <a:gd name="connsiteX9" fmla="*/ 273553 w 6423049"/>
                <a:gd name="connsiteY9" fmla="*/ 15400 h 6857275"/>
                <a:gd name="connsiteX10" fmla="*/ 76780 w 6423049"/>
                <a:gd name="connsiteY10" fmla="*/ 93287 h 6857275"/>
                <a:gd name="connsiteX11" fmla="*/ 0 w 6423049"/>
                <a:gd name="connsiteY11" fmla="*/ 128134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23049" h="6857275">
                  <a:moveTo>
                    <a:pt x="3207935" y="0"/>
                  </a:moveTo>
                  <a:lnTo>
                    <a:pt x="6423049" y="0"/>
                  </a:lnTo>
                  <a:lnTo>
                    <a:pt x="6423049" y="6857275"/>
                  </a:lnTo>
                  <a:lnTo>
                    <a:pt x="5115455" y="6857275"/>
                  </a:lnTo>
                  <a:lnTo>
                    <a:pt x="5327016" y="6576778"/>
                  </a:lnTo>
                  <a:cubicBezTo>
                    <a:pt x="5812196" y="5874153"/>
                    <a:pt x="6096492" y="5021129"/>
                    <a:pt x="6096492" y="4101445"/>
                  </a:cubicBezTo>
                  <a:cubicBezTo>
                    <a:pt x="6096492" y="2224539"/>
                    <a:pt x="4912418" y="625268"/>
                    <a:pt x="3253269" y="15400"/>
                  </a:cubicBezTo>
                  <a:close/>
                  <a:moveTo>
                    <a:pt x="0" y="0"/>
                  </a:moveTo>
                  <a:lnTo>
                    <a:pt x="318887" y="0"/>
                  </a:lnTo>
                  <a:lnTo>
                    <a:pt x="273553" y="15400"/>
                  </a:lnTo>
                  <a:cubicBezTo>
                    <a:pt x="207186" y="39794"/>
                    <a:pt x="141580" y="65772"/>
                    <a:pt x="76780" y="93287"/>
                  </a:cubicBezTo>
                  <a:lnTo>
                    <a:pt x="0" y="12813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18" name="Freeform: Shape 17">
              <a:extLst>
                <a:ext uri="{FF2B5EF4-FFF2-40B4-BE49-F238E27FC236}">
                  <a16:creationId xmlns:a16="http://schemas.microsoft.com/office/drawing/2014/main" id="{B6EBAF51-610B-41B6-9517-1518958C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158587" cy="6857275"/>
            </a:xfrm>
            <a:custGeom>
              <a:avLst/>
              <a:gdLst>
                <a:gd name="connsiteX0" fmla="*/ 233278 w 6158587"/>
                <a:gd name="connsiteY0" fmla="*/ 0 h 6857275"/>
                <a:gd name="connsiteX1" fmla="*/ 3441063 w 6158587"/>
                <a:gd name="connsiteY1" fmla="*/ 0 h 6857275"/>
                <a:gd name="connsiteX2" fmla="*/ 3535825 w 6158587"/>
                <a:gd name="connsiteY2" fmla="*/ 38136 h 6857275"/>
                <a:gd name="connsiteX3" fmla="*/ 6158587 w 6158587"/>
                <a:gd name="connsiteY3" fmla="*/ 4076179 h 6857275"/>
                <a:gd name="connsiteX4" fmla="*/ 5573039 w 6158587"/>
                <a:gd name="connsiteY4" fmla="*/ 6283960 h 6857275"/>
                <a:gd name="connsiteX5" fmla="*/ 5222761 w 6158587"/>
                <a:gd name="connsiteY5" fmla="*/ 6804016 h 6857275"/>
                <a:gd name="connsiteX6" fmla="*/ 5179011 w 6158587"/>
                <a:gd name="connsiteY6" fmla="*/ 6857275 h 6857275"/>
                <a:gd name="connsiteX7" fmla="*/ 4477061 w 6158587"/>
                <a:gd name="connsiteY7" fmla="*/ 6857275 h 6857275"/>
                <a:gd name="connsiteX8" fmla="*/ 4532922 w 6158587"/>
                <a:gd name="connsiteY8" fmla="*/ 6798071 h 6857275"/>
                <a:gd name="connsiteX9" fmla="*/ 4660563 w 6158587"/>
                <a:gd name="connsiteY9" fmla="*/ 6651672 h 6857275"/>
                <a:gd name="connsiteX10" fmla="*/ 4772511 w 6158587"/>
                <a:gd name="connsiteY10" fmla="*/ 6513379 h 6857275"/>
                <a:gd name="connsiteX11" fmla="*/ 4781959 w 6158587"/>
                <a:gd name="connsiteY11" fmla="*/ 6501404 h 6857275"/>
                <a:gd name="connsiteX12" fmla="*/ 4800713 w 6158587"/>
                <a:gd name="connsiteY12" fmla="*/ 6476578 h 6857275"/>
                <a:gd name="connsiteX13" fmla="*/ 4897916 w 6158587"/>
                <a:gd name="connsiteY13" fmla="*/ 6345878 h 6857275"/>
                <a:gd name="connsiteX14" fmla="*/ 4953461 w 6158587"/>
                <a:gd name="connsiteY14" fmla="*/ 6268773 h 6857275"/>
                <a:gd name="connsiteX15" fmla="*/ 5015304 w 6158587"/>
                <a:gd name="connsiteY15" fmla="*/ 6182904 h 6857275"/>
                <a:gd name="connsiteX16" fmla="*/ 5136557 w 6158587"/>
                <a:gd name="connsiteY16" fmla="*/ 6021245 h 6857275"/>
                <a:gd name="connsiteX17" fmla="*/ 5232471 w 6158587"/>
                <a:gd name="connsiteY17" fmla="*/ 5895802 h 6857275"/>
                <a:gd name="connsiteX18" fmla="*/ 5377488 w 6158587"/>
                <a:gd name="connsiteY18" fmla="*/ 5704644 h 6857275"/>
                <a:gd name="connsiteX19" fmla="*/ 5492012 w 6158587"/>
                <a:gd name="connsiteY19" fmla="*/ 5545320 h 6857275"/>
                <a:gd name="connsiteX20" fmla="*/ 5598378 w 6158587"/>
                <a:gd name="connsiteY20" fmla="*/ 5383077 h 6857275"/>
                <a:gd name="connsiteX21" fmla="*/ 5694293 w 6158587"/>
                <a:gd name="connsiteY21" fmla="*/ 5215869 h 6857275"/>
                <a:gd name="connsiteX22" fmla="*/ 5726646 w 6158587"/>
                <a:gd name="connsiteY22" fmla="*/ 5151759 h 6857275"/>
                <a:gd name="connsiteX23" fmla="*/ 5736953 w 6158587"/>
                <a:gd name="connsiteY23" fmla="*/ 5130730 h 6857275"/>
                <a:gd name="connsiteX24" fmla="*/ 5748406 w 6158587"/>
                <a:gd name="connsiteY24" fmla="*/ 5105613 h 6857275"/>
                <a:gd name="connsiteX25" fmla="*/ 5775318 w 6158587"/>
                <a:gd name="connsiteY25" fmla="*/ 5043695 h 6857275"/>
                <a:gd name="connsiteX26" fmla="*/ 5887267 w 6158587"/>
                <a:gd name="connsiteY26" fmla="*/ 4677444 h 6857275"/>
                <a:gd name="connsiteX27" fmla="*/ 5925776 w 6158587"/>
                <a:gd name="connsiteY27" fmla="*/ 4291476 h 6857275"/>
                <a:gd name="connsiteX28" fmla="*/ 5837592 w 6158587"/>
                <a:gd name="connsiteY28" fmla="*/ 3514285 h 6857275"/>
                <a:gd name="connsiteX29" fmla="*/ 5728651 w 6158587"/>
                <a:gd name="connsiteY29" fmla="*/ 3139270 h 6857275"/>
                <a:gd name="connsiteX30" fmla="*/ 5728651 w 6158587"/>
                <a:gd name="connsiteY30" fmla="*/ 3138540 h 6857275"/>
                <a:gd name="connsiteX31" fmla="*/ 5707749 w 6158587"/>
                <a:gd name="connsiteY31" fmla="*/ 3080127 h 6857275"/>
                <a:gd name="connsiteX32" fmla="*/ 5695151 w 6158587"/>
                <a:gd name="connsiteY32" fmla="*/ 3046393 h 6857275"/>
                <a:gd name="connsiteX33" fmla="*/ 5662512 w 6158587"/>
                <a:gd name="connsiteY33" fmla="*/ 2963300 h 6857275"/>
                <a:gd name="connsiteX34" fmla="*/ 5659648 w 6158587"/>
                <a:gd name="connsiteY34" fmla="*/ 2956436 h 6857275"/>
                <a:gd name="connsiteX35" fmla="*/ 5641039 w 6158587"/>
                <a:gd name="connsiteY35" fmla="*/ 2911751 h 6857275"/>
                <a:gd name="connsiteX36" fmla="*/ 5621283 w 6158587"/>
                <a:gd name="connsiteY36" fmla="*/ 2867941 h 6857275"/>
                <a:gd name="connsiteX37" fmla="*/ 5581056 w 6158587"/>
                <a:gd name="connsiteY37" fmla="*/ 2780320 h 6857275"/>
                <a:gd name="connsiteX38" fmla="*/ 5397674 w 6158587"/>
                <a:gd name="connsiteY38" fmla="*/ 2438163 h 6857275"/>
                <a:gd name="connsiteX39" fmla="*/ 5182080 w 6158587"/>
                <a:gd name="connsiteY39" fmla="*/ 2116889 h 6857275"/>
                <a:gd name="connsiteX40" fmla="*/ 4676024 w 6158587"/>
                <a:gd name="connsiteY40" fmla="*/ 1540786 h 6857275"/>
                <a:gd name="connsiteX41" fmla="*/ 4391860 w 6158587"/>
                <a:gd name="connsiteY41" fmla="*/ 1286395 h 6857275"/>
                <a:gd name="connsiteX42" fmla="*/ 4318851 w 6158587"/>
                <a:gd name="connsiteY42" fmla="*/ 1226959 h 6857275"/>
                <a:gd name="connsiteX43" fmla="*/ 4306254 w 6158587"/>
                <a:gd name="connsiteY43" fmla="*/ 1216883 h 6857275"/>
                <a:gd name="connsiteX44" fmla="*/ 4244123 w 6158587"/>
                <a:gd name="connsiteY44" fmla="*/ 1168254 h 6857275"/>
                <a:gd name="connsiteX45" fmla="*/ 4092378 w 6158587"/>
                <a:gd name="connsiteY45" fmla="*/ 1055078 h 6857275"/>
                <a:gd name="connsiteX46" fmla="*/ 3449179 w 6158587"/>
                <a:gd name="connsiteY46" fmla="*/ 660348 h 6857275"/>
                <a:gd name="connsiteX47" fmla="*/ 3110758 w 6158587"/>
                <a:gd name="connsiteY47" fmla="*/ 500442 h 6857275"/>
                <a:gd name="connsiteX48" fmla="*/ 2762316 w 6158587"/>
                <a:gd name="connsiteY48" fmla="*/ 368135 h 6857275"/>
                <a:gd name="connsiteX49" fmla="*/ 2404426 w 6158587"/>
                <a:gd name="connsiteY49" fmla="*/ 264452 h 6857275"/>
                <a:gd name="connsiteX50" fmla="*/ 2040668 w 6158587"/>
                <a:gd name="connsiteY50" fmla="*/ 191435 h 6857275"/>
                <a:gd name="connsiteX51" fmla="*/ 1461459 w 6158587"/>
                <a:gd name="connsiteY51" fmla="*/ 147625 h 6857275"/>
                <a:gd name="connsiteX52" fmla="*/ 1300837 w 6158587"/>
                <a:gd name="connsiteY52" fmla="*/ 150983 h 6857275"/>
                <a:gd name="connsiteX53" fmla="*/ 932928 w 6158587"/>
                <a:gd name="connsiteY53" fmla="*/ 183842 h 6857275"/>
                <a:gd name="connsiteX54" fmla="*/ 568022 w 6158587"/>
                <a:gd name="connsiteY54" fmla="*/ 256858 h 6857275"/>
                <a:gd name="connsiteX55" fmla="*/ 39597 w 6158587"/>
                <a:gd name="connsiteY55" fmla="*/ 447169 h 6857275"/>
                <a:gd name="connsiteX56" fmla="*/ 0 w 6158587"/>
                <a:gd name="connsiteY56" fmla="*/ 467328 h 6857275"/>
                <a:gd name="connsiteX57" fmla="*/ 0 w 6158587"/>
                <a:gd name="connsiteY57" fmla="*/ 112255 h 6857275"/>
                <a:gd name="connsiteX58" fmla="*/ 79310 w 6158587"/>
                <a:gd name="connsiteY58" fmla="*/ 70390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158587" h="6857275">
                  <a:moveTo>
                    <a:pt x="233278" y="0"/>
                  </a:moveTo>
                  <a:lnTo>
                    <a:pt x="3441063" y="0"/>
                  </a:lnTo>
                  <a:lnTo>
                    <a:pt x="3535825" y="38136"/>
                  </a:lnTo>
                  <a:cubicBezTo>
                    <a:pt x="5077434" y="703644"/>
                    <a:pt x="6158926" y="2261149"/>
                    <a:pt x="6158587" y="4076179"/>
                  </a:cubicBezTo>
                  <a:cubicBezTo>
                    <a:pt x="6158441" y="4852011"/>
                    <a:pt x="5956378" y="5613884"/>
                    <a:pt x="5573039" y="6283960"/>
                  </a:cubicBezTo>
                  <a:cubicBezTo>
                    <a:pt x="5468266" y="6466229"/>
                    <a:pt x="5351134" y="6639962"/>
                    <a:pt x="5222761" y="6804016"/>
                  </a:cubicBezTo>
                  <a:lnTo>
                    <a:pt x="5179011" y="6857275"/>
                  </a:lnTo>
                  <a:lnTo>
                    <a:pt x="4477061" y="6857275"/>
                  </a:lnTo>
                  <a:lnTo>
                    <a:pt x="4532922" y="6798071"/>
                  </a:lnTo>
                  <a:cubicBezTo>
                    <a:pt x="4575851" y="6750793"/>
                    <a:pt x="4618547" y="6701908"/>
                    <a:pt x="4660563" y="6651672"/>
                  </a:cubicBezTo>
                  <a:cubicBezTo>
                    <a:pt x="4698786" y="6606693"/>
                    <a:pt x="4736294" y="6559232"/>
                    <a:pt x="4772511" y="6513379"/>
                  </a:cubicBezTo>
                  <a:lnTo>
                    <a:pt x="4781959" y="6501404"/>
                  </a:lnTo>
                  <a:lnTo>
                    <a:pt x="4800713" y="6476578"/>
                  </a:lnTo>
                  <a:cubicBezTo>
                    <a:pt x="4833067" y="6434082"/>
                    <a:pt x="4866565" y="6389979"/>
                    <a:pt x="4897916" y="6345878"/>
                  </a:cubicBezTo>
                  <a:cubicBezTo>
                    <a:pt x="4916097" y="6321199"/>
                    <a:pt x="4934277" y="6295788"/>
                    <a:pt x="4953461" y="6268773"/>
                  </a:cubicBezTo>
                  <a:cubicBezTo>
                    <a:pt x="4972643" y="6241756"/>
                    <a:pt x="4994547" y="6211234"/>
                    <a:pt x="5015304" y="6182904"/>
                  </a:cubicBezTo>
                  <a:cubicBezTo>
                    <a:pt x="5059253" y="6123177"/>
                    <a:pt x="5103202" y="6065201"/>
                    <a:pt x="5136557" y="6021245"/>
                  </a:cubicBezTo>
                  <a:cubicBezTo>
                    <a:pt x="5169913" y="5977289"/>
                    <a:pt x="5200977" y="5936836"/>
                    <a:pt x="5232471" y="5895802"/>
                  </a:cubicBezTo>
                  <a:cubicBezTo>
                    <a:pt x="5280429" y="5833299"/>
                    <a:pt x="5330104" y="5768607"/>
                    <a:pt x="5377488" y="5704644"/>
                  </a:cubicBezTo>
                  <a:cubicBezTo>
                    <a:pt x="5414708" y="5654117"/>
                    <a:pt x="5454220" y="5600229"/>
                    <a:pt x="5492012" y="5545320"/>
                  </a:cubicBezTo>
                  <a:cubicBezTo>
                    <a:pt x="5532669" y="5485739"/>
                    <a:pt x="5566453" y="5435067"/>
                    <a:pt x="5598378" y="5383077"/>
                  </a:cubicBezTo>
                  <a:cubicBezTo>
                    <a:pt x="5639177" y="5317217"/>
                    <a:pt x="5668668" y="5266250"/>
                    <a:pt x="5694293" y="5215869"/>
                  </a:cubicBezTo>
                  <a:cubicBezTo>
                    <a:pt x="5705458" y="5195133"/>
                    <a:pt x="5715765" y="5174104"/>
                    <a:pt x="5726646" y="5151759"/>
                  </a:cubicBezTo>
                  <a:lnTo>
                    <a:pt x="5736953" y="5130730"/>
                  </a:lnTo>
                  <a:cubicBezTo>
                    <a:pt x="5740675" y="5122261"/>
                    <a:pt x="5744540" y="5113938"/>
                    <a:pt x="5748406" y="5105613"/>
                  </a:cubicBezTo>
                  <a:cubicBezTo>
                    <a:pt x="5757997" y="5084293"/>
                    <a:pt x="5767159" y="5064140"/>
                    <a:pt x="5775318" y="5043695"/>
                  </a:cubicBezTo>
                  <a:cubicBezTo>
                    <a:pt x="5824718" y="4925802"/>
                    <a:pt x="5862228" y="4803091"/>
                    <a:pt x="5887267" y="4677444"/>
                  </a:cubicBezTo>
                  <a:cubicBezTo>
                    <a:pt x="5911983" y="4550307"/>
                    <a:pt x="5924876" y="4421080"/>
                    <a:pt x="5925776" y="4291476"/>
                  </a:cubicBezTo>
                  <a:cubicBezTo>
                    <a:pt x="5925724" y="4029813"/>
                    <a:pt x="5896133" y="3769041"/>
                    <a:pt x="5837592" y="3514285"/>
                  </a:cubicBezTo>
                  <a:cubicBezTo>
                    <a:pt x="5808496" y="3387220"/>
                    <a:pt x="5772120" y="3261997"/>
                    <a:pt x="5728651" y="3139270"/>
                  </a:cubicBezTo>
                  <a:lnTo>
                    <a:pt x="5728651" y="3138540"/>
                  </a:lnTo>
                  <a:cubicBezTo>
                    <a:pt x="5722351" y="3119409"/>
                    <a:pt x="5715193" y="3100717"/>
                    <a:pt x="5707749" y="3080127"/>
                  </a:cubicBezTo>
                  <a:cubicBezTo>
                    <a:pt x="5703455" y="3068883"/>
                    <a:pt x="5699302" y="3057637"/>
                    <a:pt x="5695151" y="3046393"/>
                  </a:cubicBezTo>
                  <a:cubicBezTo>
                    <a:pt x="5685131" y="3018793"/>
                    <a:pt x="5674107" y="2991778"/>
                    <a:pt x="5662512" y="2963300"/>
                  </a:cubicBezTo>
                  <a:lnTo>
                    <a:pt x="5659648" y="2956436"/>
                  </a:lnTo>
                  <a:lnTo>
                    <a:pt x="5641039" y="2911751"/>
                  </a:lnTo>
                  <a:lnTo>
                    <a:pt x="5621283" y="2867941"/>
                  </a:lnTo>
                  <a:cubicBezTo>
                    <a:pt x="5609687" y="2841362"/>
                    <a:pt x="5595944" y="2810548"/>
                    <a:pt x="5581056" y="2780320"/>
                  </a:cubicBezTo>
                  <a:cubicBezTo>
                    <a:pt x="5530665" y="2672839"/>
                    <a:pt x="5470683" y="2561270"/>
                    <a:pt x="5397674" y="2438163"/>
                  </a:cubicBezTo>
                  <a:cubicBezTo>
                    <a:pt x="5332395" y="2330974"/>
                    <a:pt x="5259814" y="2222909"/>
                    <a:pt x="5182080" y="2116889"/>
                  </a:cubicBezTo>
                  <a:cubicBezTo>
                    <a:pt x="5029667" y="1910602"/>
                    <a:pt x="4860375" y="1717880"/>
                    <a:pt x="4676024" y="1540786"/>
                  </a:cubicBezTo>
                  <a:cubicBezTo>
                    <a:pt x="4590130" y="1458131"/>
                    <a:pt x="4497795" y="1374893"/>
                    <a:pt x="4391860" y="1286395"/>
                  </a:cubicBezTo>
                  <a:cubicBezTo>
                    <a:pt x="4370530" y="1268433"/>
                    <a:pt x="4345334" y="1247404"/>
                    <a:pt x="4318851" y="1226959"/>
                  </a:cubicBezTo>
                  <a:lnTo>
                    <a:pt x="4306254" y="1216883"/>
                  </a:lnTo>
                  <a:cubicBezTo>
                    <a:pt x="4285925" y="1200673"/>
                    <a:pt x="4264880" y="1183880"/>
                    <a:pt x="4244123" y="1168254"/>
                  </a:cubicBezTo>
                  <a:cubicBezTo>
                    <a:pt x="4189438" y="1125467"/>
                    <a:pt x="4134322" y="1085307"/>
                    <a:pt x="4092378" y="1055078"/>
                  </a:cubicBezTo>
                  <a:cubicBezTo>
                    <a:pt x="3887264" y="908357"/>
                    <a:pt x="3672344" y="776461"/>
                    <a:pt x="3449179" y="660348"/>
                  </a:cubicBezTo>
                  <a:cubicBezTo>
                    <a:pt x="3338519" y="602958"/>
                    <a:pt x="3224710" y="549071"/>
                    <a:pt x="3110758" y="500442"/>
                  </a:cubicBezTo>
                  <a:cubicBezTo>
                    <a:pt x="2996806" y="451812"/>
                    <a:pt x="2879991" y="407565"/>
                    <a:pt x="2762316" y="368135"/>
                  </a:cubicBezTo>
                  <a:cubicBezTo>
                    <a:pt x="2649508" y="330312"/>
                    <a:pt x="2529403" y="295119"/>
                    <a:pt x="2404426" y="264452"/>
                  </a:cubicBezTo>
                  <a:cubicBezTo>
                    <a:pt x="2288900" y="236121"/>
                    <a:pt x="2166502" y="211733"/>
                    <a:pt x="2040668" y="191435"/>
                  </a:cubicBezTo>
                  <a:cubicBezTo>
                    <a:pt x="1848910" y="162425"/>
                    <a:pt x="1655321" y="147782"/>
                    <a:pt x="1461459" y="147625"/>
                  </a:cubicBezTo>
                  <a:cubicBezTo>
                    <a:pt x="1408061" y="147625"/>
                    <a:pt x="1354092" y="148794"/>
                    <a:pt x="1300837" y="150983"/>
                  </a:cubicBezTo>
                  <a:cubicBezTo>
                    <a:pt x="1177739" y="155618"/>
                    <a:pt x="1054939" y="166584"/>
                    <a:pt x="932928" y="183842"/>
                  </a:cubicBezTo>
                  <a:cubicBezTo>
                    <a:pt x="810083" y="201379"/>
                    <a:pt x="688259" y="225753"/>
                    <a:pt x="568022" y="256858"/>
                  </a:cubicBezTo>
                  <a:cubicBezTo>
                    <a:pt x="386369" y="303536"/>
                    <a:pt x="209474" y="367270"/>
                    <a:pt x="39597" y="447169"/>
                  </a:cubicBezTo>
                  <a:lnTo>
                    <a:pt x="0" y="467328"/>
                  </a:lnTo>
                  <a:lnTo>
                    <a:pt x="0" y="112255"/>
                  </a:lnTo>
                  <a:lnTo>
                    <a:pt x="79310" y="703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1AE49-6858-A84C-A405-BD6ED198E2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0615" y="2139811"/>
            <a:ext cx="4869179" cy="304794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Safe &amp; secure environment</a:t>
            </a:r>
          </a:p>
          <a:p>
            <a:pPr>
              <a:spcBef>
                <a:spcPct val="50000"/>
              </a:spcBef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Good communication</a:t>
            </a:r>
          </a:p>
          <a:p>
            <a:pPr>
              <a:spcBef>
                <a:spcPct val="50000"/>
              </a:spcBef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Support</a:t>
            </a:r>
          </a:p>
          <a:p>
            <a:pPr>
              <a:spcBef>
                <a:spcPct val="50000"/>
              </a:spcBef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Care </a:t>
            </a:r>
          </a:p>
          <a:p>
            <a:pPr>
              <a:spcBef>
                <a:spcPct val="50000"/>
              </a:spcBef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 School link</a:t>
            </a:r>
            <a:endParaRPr lang="en-US" sz="2400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D45837-3697-4C49-9435-47F3FE0AA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005" y="206182"/>
            <a:ext cx="4494053" cy="652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490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0DFA0FD-AB28-4B25-B870-4D2BBC35BA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628DFB-9CD1-4E2B-8B44-9FDF7E80F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79564" y="0"/>
            <a:ext cx="6648564" cy="6858000"/>
            <a:chOff x="5705128" y="0"/>
            <a:chExt cx="6648564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CB07514-66C4-498E-85FA-6CCDFB253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8018" y="0"/>
              <a:ext cx="6485674" cy="6858000"/>
            </a:xfrm>
            <a:custGeom>
              <a:avLst/>
              <a:gdLst>
                <a:gd name="connsiteX0" fmla="*/ 1720317 w 6237794"/>
                <a:gd name="connsiteY0" fmla="*/ 0 h 6858000"/>
                <a:gd name="connsiteX1" fmla="*/ 2433560 w 6237794"/>
                <a:gd name="connsiteY1" fmla="*/ 0 h 6858000"/>
                <a:gd name="connsiteX2" fmla="*/ 2351473 w 6237794"/>
                <a:gd name="connsiteY2" fmla="*/ 41605 h 6858000"/>
                <a:gd name="connsiteX3" fmla="*/ 1473152 w 6237794"/>
                <a:gd name="connsiteY3" fmla="*/ 667521 h 6858000"/>
                <a:gd name="connsiteX4" fmla="*/ 982876 w 6237794"/>
                <a:gd name="connsiteY4" fmla="*/ 1193803 h 6858000"/>
                <a:gd name="connsiteX5" fmla="*/ 595242 w 6237794"/>
                <a:gd name="connsiteY5" fmla="*/ 1798192 h 6858000"/>
                <a:gd name="connsiteX6" fmla="*/ 332174 w 6237794"/>
                <a:gd name="connsiteY6" fmla="*/ 2466315 h 6858000"/>
                <a:gd name="connsiteX7" fmla="*/ 236500 w 6237794"/>
                <a:gd name="connsiteY7" fmla="*/ 3178573 h 6858000"/>
                <a:gd name="connsiteX8" fmla="*/ 276860 w 6237794"/>
                <a:gd name="connsiteY8" fmla="*/ 3527298 h 6858000"/>
                <a:gd name="connsiteX9" fmla="*/ 396054 w 6237794"/>
                <a:gd name="connsiteY9" fmla="*/ 3853520 h 6858000"/>
                <a:gd name="connsiteX10" fmla="*/ 479243 w 6237794"/>
                <a:gd name="connsiteY10" fmla="*/ 4007121 h 6858000"/>
                <a:gd name="connsiteX11" fmla="*/ 574772 w 6237794"/>
                <a:gd name="connsiteY11" fmla="*/ 4155787 h 6858000"/>
                <a:gd name="connsiteX12" fmla="*/ 795447 w 6237794"/>
                <a:gd name="connsiteY12" fmla="*/ 4443100 h 6858000"/>
                <a:gd name="connsiteX13" fmla="*/ 1034270 w 6237794"/>
                <a:gd name="connsiteY13" fmla="*/ 4732591 h 6858000"/>
                <a:gd name="connsiteX14" fmla="*/ 1153028 w 6237794"/>
                <a:gd name="connsiteY14" fmla="*/ 4883725 h 6858000"/>
                <a:gd name="connsiteX15" fmla="*/ 1210084 w 6237794"/>
                <a:gd name="connsiteY15" fmla="*/ 4957912 h 6858000"/>
                <a:gd name="connsiteX16" fmla="*/ 1265979 w 6237794"/>
                <a:gd name="connsiteY16" fmla="*/ 5028906 h 6858000"/>
                <a:gd name="connsiteX17" fmla="*/ 1746238 w 6237794"/>
                <a:gd name="connsiteY17" fmla="*/ 5553590 h 6858000"/>
                <a:gd name="connsiteX18" fmla="*/ 2001611 w 6237794"/>
                <a:gd name="connsiteY18" fmla="*/ 5789654 h 6858000"/>
                <a:gd name="connsiteX19" fmla="*/ 2269035 w 6237794"/>
                <a:gd name="connsiteY19" fmla="*/ 6007280 h 6858000"/>
                <a:gd name="connsiteX20" fmla="*/ 2866455 w 6237794"/>
                <a:gd name="connsiteY20" fmla="*/ 6351505 h 6858000"/>
                <a:gd name="connsiteX21" fmla="*/ 3200661 w 6237794"/>
                <a:gd name="connsiteY21" fmla="*/ 6448777 h 6858000"/>
                <a:gd name="connsiteX22" fmla="*/ 3286318 w 6237794"/>
                <a:gd name="connsiteY22" fmla="*/ 6465908 h 6858000"/>
                <a:gd name="connsiteX23" fmla="*/ 3372701 w 6237794"/>
                <a:gd name="connsiteY23" fmla="*/ 6480281 h 6858000"/>
                <a:gd name="connsiteX24" fmla="*/ 3547063 w 6237794"/>
                <a:gd name="connsiteY24" fmla="*/ 6500896 h 6858000"/>
                <a:gd name="connsiteX25" fmla="*/ 3634753 w 6237794"/>
                <a:gd name="connsiteY25" fmla="*/ 6507575 h 6858000"/>
                <a:gd name="connsiteX26" fmla="*/ 3722733 w 6237794"/>
                <a:gd name="connsiteY26" fmla="*/ 6512221 h 6858000"/>
                <a:gd name="connsiteX27" fmla="*/ 3811003 w 6237794"/>
                <a:gd name="connsiteY27" fmla="*/ 6514253 h 6858000"/>
                <a:gd name="connsiteX28" fmla="*/ 3899418 w 6237794"/>
                <a:gd name="connsiteY28" fmla="*/ 6513817 h 6858000"/>
                <a:gd name="connsiteX29" fmla="*/ 3943698 w 6237794"/>
                <a:gd name="connsiteY29" fmla="*/ 6513381 h 6858000"/>
                <a:gd name="connsiteX30" fmla="*/ 3986381 w 6237794"/>
                <a:gd name="connsiteY30" fmla="*/ 6511495 h 6858000"/>
                <a:gd name="connsiteX31" fmla="*/ 4028919 w 6237794"/>
                <a:gd name="connsiteY31" fmla="*/ 6509317 h 6858000"/>
                <a:gd name="connsiteX32" fmla="*/ 4071312 w 6237794"/>
                <a:gd name="connsiteY32" fmla="*/ 6505833 h 6858000"/>
                <a:gd name="connsiteX33" fmla="*/ 4239432 w 6237794"/>
                <a:gd name="connsiteY33" fmla="*/ 6485072 h 6858000"/>
                <a:gd name="connsiteX34" fmla="*/ 4879826 w 6237794"/>
                <a:gd name="connsiteY34" fmla="*/ 6274849 h 6858000"/>
                <a:gd name="connsiteX35" fmla="*/ 5471439 w 6237794"/>
                <a:gd name="connsiteY35" fmla="*/ 5906235 h 6858000"/>
                <a:gd name="connsiteX36" fmla="*/ 5614877 w 6237794"/>
                <a:gd name="connsiteY36" fmla="*/ 5797930 h 6858000"/>
                <a:gd name="connsiteX37" fmla="*/ 5758316 w 6237794"/>
                <a:gd name="connsiteY37" fmla="*/ 5685995 h 6858000"/>
                <a:gd name="connsiteX38" fmla="*/ 6048824 w 6237794"/>
                <a:gd name="connsiteY38" fmla="*/ 5453705 h 6858000"/>
                <a:gd name="connsiteX39" fmla="*/ 6237794 w 6237794"/>
                <a:gd name="connsiteY39" fmla="*/ 5308644 h 6858000"/>
                <a:gd name="connsiteX40" fmla="*/ 6237794 w 6237794"/>
                <a:gd name="connsiteY40" fmla="*/ 6081399 h 6858000"/>
                <a:gd name="connsiteX41" fmla="*/ 6123011 w 6237794"/>
                <a:gd name="connsiteY41" fmla="*/ 6166399 h 6858000"/>
                <a:gd name="connsiteX42" fmla="*/ 5965925 w 6237794"/>
                <a:gd name="connsiteY42" fmla="*/ 6278479 h 6858000"/>
                <a:gd name="connsiteX43" fmla="*/ 5803903 w 6237794"/>
                <a:gd name="connsiteY43" fmla="*/ 6387364 h 6858000"/>
                <a:gd name="connsiteX44" fmla="*/ 5463744 w 6237794"/>
                <a:gd name="connsiteY44" fmla="*/ 6591780 h 6858000"/>
                <a:gd name="connsiteX45" fmla="*/ 5097888 w 6237794"/>
                <a:gd name="connsiteY45" fmla="*/ 6765562 h 6858000"/>
                <a:gd name="connsiteX46" fmla="*/ 4905602 w 6237794"/>
                <a:gd name="connsiteY46" fmla="*/ 6836446 h 6858000"/>
                <a:gd name="connsiteX47" fmla="*/ 4831447 w 6237794"/>
                <a:gd name="connsiteY47" fmla="*/ 6858000 h 6858000"/>
                <a:gd name="connsiteX48" fmla="*/ 3036485 w 6237794"/>
                <a:gd name="connsiteY48" fmla="*/ 6858000 h 6858000"/>
                <a:gd name="connsiteX49" fmla="*/ 2911533 w 6237794"/>
                <a:gd name="connsiteY49" fmla="*/ 6825558 h 6858000"/>
                <a:gd name="connsiteX50" fmla="*/ 2719386 w 6237794"/>
                <a:gd name="connsiteY50" fmla="*/ 6767158 h 6858000"/>
                <a:gd name="connsiteX51" fmla="*/ 1980415 w 6237794"/>
                <a:gd name="connsiteY51" fmla="*/ 6440210 h 6858000"/>
                <a:gd name="connsiteX52" fmla="*/ 1357588 w 6237794"/>
                <a:gd name="connsiteY52" fmla="*/ 5931206 h 6858000"/>
                <a:gd name="connsiteX53" fmla="*/ 1105118 w 6237794"/>
                <a:gd name="connsiteY53" fmla="*/ 5624874 h 6858000"/>
                <a:gd name="connsiteX54" fmla="*/ 884588 w 6237794"/>
                <a:gd name="connsiteY54" fmla="*/ 5300539 h 6858000"/>
                <a:gd name="connsiteX55" fmla="*/ 833049 w 6237794"/>
                <a:gd name="connsiteY55" fmla="*/ 5217931 h 6858000"/>
                <a:gd name="connsiteX56" fmla="*/ 783833 w 6237794"/>
                <a:gd name="connsiteY56" fmla="*/ 5137791 h 6858000"/>
                <a:gd name="connsiteX57" fmla="*/ 686706 w 6237794"/>
                <a:gd name="connsiteY57" fmla="*/ 4982447 h 6858000"/>
                <a:gd name="connsiteX58" fmla="*/ 485485 w 6237794"/>
                <a:gd name="connsiteY58" fmla="*/ 4665082 h 6858000"/>
                <a:gd name="connsiteX59" fmla="*/ 289055 w 6237794"/>
                <a:gd name="connsiteY59" fmla="*/ 4329568 h 6858000"/>
                <a:gd name="connsiteX60" fmla="*/ 200495 w 6237794"/>
                <a:gd name="connsiteY60" fmla="*/ 4151721 h 6858000"/>
                <a:gd name="connsiteX61" fmla="*/ 125291 w 6237794"/>
                <a:gd name="connsiteY61" fmla="*/ 3965600 h 6858000"/>
                <a:gd name="connsiteX62" fmla="*/ 67654 w 6237794"/>
                <a:gd name="connsiteY62" fmla="*/ 3772509 h 6858000"/>
                <a:gd name="connsiteX63" fmla="*/ 46168 w 6237794"/>
                <a:gd name="connsiteY63" fmla="*/ 3674076 h 6858000"/>
                <a:gd name="connsiteX64" fmla="*/ 36731 w 6237794"/>
                <a:gd name="connsiteY64" fmla="*/ 3624714 h 6858000"/>
                <a:gd name="connsiteX65" fmla="*/ 28891 w 6237794"/>
                <a:gd name="connsiteY65" fmla="*/ 3575208 h 6858000"/>
                <a:gd name="connsiteX66" fmla="*/ 0 w 6237794"/>
                <a:gd name="connsiteY66" fmla="*/ 3178573 h 6858000"/>
                <a:gd name="connsiteX67" fmla="*/ 80575 w 6237794"/>
                <a:gd name="connsiteY67" fmla="*/ 2405774 h 6858000"/>
                <a:gd name="connsiteX68" fmla="*/ 322737 w 6237794"/>
                <a:gd name="connsiteY68" fmla="*/ 1665351 h 6858000"/>
                <a:gd name="connsiteX69" fmla="*/ 1230700 w 6237794"/>
                <a:gd name="connsiteY69" fmla="*/ 407938 h 6858000"/>
                <a:gd name="connsiteX70" fmla="*/ 1521825 w 6237794"/>
                <a:gd name="connsiteY70" fmla="*/ 14944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237794" h="6858000">
                  <a:moveTo>
                    <a:pt x="1720317" y="0"/>
                  </a:moveTo>
                  <a:lnTo>
                    <a:pt x="2433560" y="0"/>
                  </a:lnTo>
                  <a:lnTo>
                    <a:pt x="2351473" y="41605"/>
                  </a:lnTo>
                  <a:cubicBezTo>
                    <a:pt x="2036528" y="216271"/>
                    <a:pt x="1740794" y="426339"/>
                    <a:pt x="1473152" y="667521"/>
                  </a:cubicBezTo>
                  <a:cubicBezTo>
                    <a:pt x="1295305" y="828818"/>
                    <a:pt x="1130525" y="1004777"/>
                    <a:pt x="982876" y="1193803"/>
                  </a:cubicBezTo>
                  <a:cubicBezTo>
                    <a:pt x="834936" y="1382538"/>
                    <a:pt x="704418" y="1584921"/>
                    <a:pt x="595242" y="1798192"/>
                  </a:cubicBezTo>
                  <a:cubicBezTo>
                    <a:pt x="486066" y="2011317"/>
                    <a:pt x="395183" y="2234461"/>
                    <a:pt x="332174" y="2466315"/>
                  </a:cubicBezTo>
                  <a:cubicBezTo>
                    <a:pt x="269166" y="2697588"/>
                    <a:pt x="236355" y="2938008"/>
                    <a:pt x="236500" y="3178573"/>
                  </a:cubicBezTo>
                  <a:cubicBezTo>
                    <a:pt x="237807" y="3296751"/>
                    <a:pt x="249421" y="3414057"/>
                    <a:pt x="276860" y="3527298"/>
                  </a:cubicBezTo>
                  <a:cubicBezTo>
                    <a:pt x="303864" y="3640684"/>
                    <a:pt x="345821" y="3749135"/>
                    <a:pt x="396054" y="3853520"/>
                  </a:cubicBezTo>
                  <a:cubicBezTo>
                    <a:pt x="421461" y="3905640"/>
                    <a:pt x="449626" y="3956743"/>
                    <a:pt x="479243" y="4007121"/>
                  </a:cubicBezTo>
                  <a:cubicBezTo>
                    <a:pt x="509295" y="4057354"/>
                    <a:pt x="541380" y="4106861"/>
                    <a:pt x="574772" y="4155787"/>
                  </a:cubicBezTo>
                  <a:cubicBezTo>
                    <a:pt x="642426" y="4253348"/>
                    <a:pt x="717630" y="4348007"/>
                    <a:pt x="795447" y="4443100"/>
                  </a:cubicBezTo>
                  <a:cubicBezTo>
                    <a:pt x="873264" y="4538339"/>
                    <a:pt x="954565" y="4633577"/>
                    <a:pt x="1034270" y="4732591"/>
                  </a:cubicBezTo>
                  <a:cubicBezTo>
                    <a:pt x="1074195" y="4781952"/>
                    <a:pt x="1113684" y="4832476"/>
                    <a:pt x="1153028" y="4883725"/>
                  </a:cubicBezTo>
                  <a:lnTo>
                    <a:pt x="1210084" y="4957912"/>
                  </a:lnTo>
                  <a:cubicBezTo>
                    <a:pt x="1228813" y="4981576"/>
                    <a:pt x="1246670" y="5005822"/>
                    <a:pt x="1265979" y="5028906"/>
                  </a:cubicBezTo>
                  <a:cubicBezTo>
                    <a:pt x="1416677" y="5216770"/>
                    <a:pt x="1580151" y="5389681"/>
                    <a:pt x="1746238" y="5553590"/>
                  </a:cubicBezTo>
                  <a:cubicBezTo>
                    <a:pt x="1829717" y="5635182"/>
                    <a:pt x="1914648" y="5714015"/>
                    <a:pt x="2001611" y="5789654"/>
                  </a:cubicBezTo>
                  <a:cubicBezTo>
                    <a:pt x="2088575" y="5865293"/>
                    <a:pt x="2177135" y="5938465"/>
                    <a:pt x="2269035" y="6007280"/>
                  </a:cubicBezTo>
                  <a:cubicBezTo>
                    <a:pt x="2452108" y="6145202"/>
                    <a:pt x="2649554" y="6268461"/>
                    <a:pt x="2866455" y="6351505"/>
                  </a:cubicBezTo>
                  <a:cubicBezTo>
                    <a:pt x="2974615" y="6393027"/>
                    <a:pt x="3086694" y="6424821"/>
                    <a:pt x="3200661" y="6448777"/>
                  </a:cubicBezTo>
                  <a:cubicBezTo>
                    <a:pt x="3229262" y="6454438"/>
                    <a:pt x="3257572" y="6460971"/>
                    <a:pt x="3286318" y="6465908"/>
                  </a:cubicBezTo>
                  <a:lnTo>
                    <a:pt x="3372701" y="6480281"/>
                  </a:lnTo>
                  <a:cubicBezTo>
                    <a:pt x="3430628" y="6487975"/>
                    <a:pt x="3488556" y="6496106"/>
                    <a:pt x="3547063" y="6500896"/>
                  </a:cubicBezTo>
                  <a:cubicBezTo>
                    <a:pt x="3576245" y="6503654"/>
                    <a:pt x="3605426" y="6506268"/>
                    <a:pt x="3634753" y="6507575"/>
                  </a:cubicBezTo>
                  <a:cubicBezTo>
                    <a:pt x="3664079" y="6509026"/>
                    <a:pt x="3693261" y="6511350"/>
                    <a:pt x="3722733" y="6512221"/>
                  </a:cubicBezTo>
                  <a:lnTo>
                    <a:pt x="3811003" y="6514253"/>
                  </a:lnTo>
                  <a:cubicBezTo>
                    <a:pt x="3840329" y="6514979"/>
                    <a:pt x="3869946" y="6513963"/>
                    <a:pt x="3899418" y="6513817"/>
                  </a:cubicBezTo>
                  <a:lnTo>
                    <a:pt x="3943698" y="6513381"/>
                  </a:lnTo>
                  <a:cubicBezTo>
                    <a:pt x="3958071" y="6512946"/>
                    <a:pt x="3972154" y="6512075"/>
                    <a:pt x="3986381" y="6511495"/>
                  </a:cubicBezTo>
                  <a:cubicBezTo>
                    <a:pt x="4000609" y="6510768"/>
                    <a:pt x="4014837" y="6510333"/>
                    <a:pt x="4028919" y="6509317"/>
                  </a:cubicBezTo>
                  <a:lnTo>
                    <a:pt x="4071312" y="6505833"/>
                  </a:lnTo>
                  <a:cubicBezTo>
                    <a:pt x="4127788" y="6501332"/>
                    <a:pt x="4183828" y="6493782"/>
                    <a:pt x="4239432" y="6485072"/>
                  </a:cubicBezTo>
                  <a:cubicBezTo>
                    <a:pt x="4461994" y="6448195"/>
                    <a:pt x="4675992" y="6376041"/>
                    <a:pt x="4879826" y="6274849"/>
                  </a:cubicBezTo>
                  <a:cubicBezTo>
                    <a:pt x="5084386" y="6174820"/>
                    <a:pt x="5279074" y="6046770"/>
                    <a:pt x="5471439" y="5906235"/>
                  </a:cubicBezTo>
                  <a:cubicBezTo>
                    <a:pt x="5519494" y="5871246"/>
                    <a:pt x="5567258" y="5834806"/>
                    <a:pt x="5614877" y="5797930"/>
                  </a:cubicBezTo>
                  <a:cubicBezTo>
                    <a:pt x="5662787" y="5761199"/>
                    <a:pt x="5710551" y="5723887"/>
                    <a:pt x="5758316" y="5685995"/>
                  </a:cubicBezTo>
                  <a:lnTo>
                    <a:pt x="6048824" y="5453705"/>
                  </a:lnTo>
                  <a:lnTo>
                    <a:pt x="6237794" y="5308644"/>
                  </a:lnTo>
                  <a:lnTo>
                    <a:pt x="6237794" y="6081399"/>
                  </a:lnTo>
                  <a:lnTo>
                    <a:pt x="6123011" y="6166399"/>
                  </a:lnTo>
                  <a:cubicBezTo>
                    <a:pt x="6071326" y="6204001"/>
                    <a:pt x="6019061" y="6241458"/>
                    <a:pt x="5965925" y="6278479"/>
                  </a:cubicBezTo>
                  <a:cubicBezTo>
                    <a:pt x="5912644" y="6315210"/>
                    <a:pt x="5858927" y="6351650"/>
                    <a:pt x="5803903" y="6387364"/>
                  </a:cubicBezTo>
                  <a:cubicBezTo>
                    <a:pt x="5694437" y="6458938"/>
                    <a:pt x="5581486" y="6528335"/>
                    <a:pt x="5463744" y="6591780"/>
                  </a:cubicBezTo>
                  <a:cubicBezTo>
                    <a:pt x="5346147" y="6655514"/>
                    <a:pt x="5224486" y="6714748"/>
                    <a:pt x="5097888" y="6765562"/>
                  </a:cubicBezTo>
                  <a:cubicBezTo>
                    <a:pt x="5034879" y="6791332"/>
                    <a:pt x="4970700" y="6815005"/>
                    <a:pt x="4905602" y="6836446"/>
                  </a:cubicBezTo>
                  <a:lnTo>
                    <a:pt x="4831447" y="6858000"/>
                  </a:lnTo>
                  <a:lnTo>
                    <a:pt x="3036485" y="6858000"/>
                  </a:lnTo>
                  <a:lnTo>
                    <a:pt x="2911533" y="6825558"/>
                  </a:lnTo>
                  <a:cubicBezTo>
                    <a:pt x="2847182" y="6807410"/>
                    <a:pt x="2783121" y="6787919"/>
                    <a:pt x="2719386" y="6767158"/>
                  </a:cubicBezTo>
                  <a:cubicBezTo>
                    <a:pt x="2464884" y="6683389"/>
                    <a:pt x="2213285" y="6579149"/>
                    <a:pt x="1980415" y="6440210"/>
                  </a:cubicBezTo>
                  <a:cubicBezTo>
                    <a:pt x="1747399" y="6301563"/>
                    <a:pt x="1539355" y="6125749"/>
                    <a:pt x="1357588" y="5931206"/>
                  </a:cubicBezTo>
                  <a:cubicBezTo>
                    <a:pt x="1266269" y="5834080"/>
                    <a:pt x="1183226" y="5730711"/>
                    <a:pt x="1105118" y="5624874"/>
                  </a:cubicBezTo>
                  <a:cubicBezTo>
                    <a:pt x="1027446" y="5518601"/>
                    <a:pt x="953549" y="5410732"/>
                    <a:pt x="884588" y="5300539"/>
                  </a:cubicBezTo>
                  <a:cubicBezTo>
                    <a:pt x="866876" y="5273245"/>
                    <a:pt x="850180" y="5245516"/>
                    <a:pt x="833049" y="5217931"/>
                  </a:cubicBezTo>
                  <a:lnTo>
                    <a:pt x="783833" y="5137791"/>
                  </a:lnTo>
                  <a:cubicBezTo>
                    <a:pt x="752328" y="5085962"/>
                    <a:pt x="719662" y="5034567"/>
                    <a:pt x="686706" y="4982447"/>
                  </a:cubicBezTo>
                  <a:lnTo>
                    <a:pt x="485485" y="4665082"/>
                  </a:lnTo>
                  <a:cubicBezTo>
                    <a:pt x="417976" y="4556922"/>
                    <a:pt x="351338" y="4445568"/>
                    <a:pt x="289055" y="4329568"/>
                  </a:cubicBezTo>
                  <a:cubicBezTo>
                    <a:pt x="257987" y="4271496"/>
                    <a:pt x="227934" y="4212408"/>
                    <a:pt x="200495" y="4151721"/>
                  </a:cubicBezTo>
                  <a:cubicBezTo>
                    <a:pt x="173201" y="4090891"/>
                    <a:pt x="147794" y="4028898"/>
                    <a:pt x="125291" y="3965600"/>
                  </a:cubicBezTo>
                  <a:cubicBezTo>
                    <a:pt x="103224" y="3902155"/>
                    <a:pt x="83624" y="3837840"/>
                    <a:pt x="67654" y="3772509"/>
                  </a:cubicBezTo>
                  <a:cubicBezTo>
                    <a:pt x="60105" y="3739843"/>
                    <a:pt x="52410" y="3707032"/>
                    <a:pt x="46168" y="3674076"/>
                  </a:cubicBezTo>
                  <a:lnTo>
                    <a:pt x="36731" y="3624714"/>
                  </a:lnTo>
                  <a:lnTo>
                    <a:pt x="28891" y="3575208"/>
                  </a:lnTo>
                  <a:cubicBezTo>
                    <a:pt x="8566" y="3442948"/>
                    <a:pt x="0" y="3310252"/>
                    <a:pt x="0" y="3178573"/>
                  </a:cubicBezTo>
                  <a:cubicBezTo>
                    <a:pt x="726" y="2919425"/>
                    <a:pt x="27730" y="2660277"/>
                    <a:pt x="80575" y="2405774"/>
                  </a:cubicBezTo>
                  <a:cubicBezTo>
                    <a:pt x="133276" y="2151417"/>
                    <a:pt x="213997" y="1901996"/>
                    <a:pt x="322737" y="1665351"/>
                  </a:cubicBezTo>
                  <a:cubicBezTo>
                    <a:pt x="541235" y="1192061"/>
                    <a:pt x="857875" y="768568"/>
                    <a:pt x="1230700" y="407938"/>
                  </a:cubicBezTo>
                  <a:cubicBezTo>
                    <a:pt x="1324124" y="317781"/>
                    <a:pt x="1421323" y="231579"/>
                    <a:pt x="1521825" y="14944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3BFB38F-216C-4A75-8C1C-DAF998A5CB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698" y="0"/>
              <a:ext cx="6477994" cy="6858000"/>
            </a:xfrm>
            <a:custGeom>
              <a:avLst/>
              <a:gdLst>
                <a:gd name="connsiteX0" fmla="*/ 5634917 w 6230407"/>
                <a:gd name="connsiteY0" fmla="*/ 0 h 6858000"/>
                <a:gd name="connsiteX1" fmla="*/ 6230407 w 6230407"/>
                <a:gd name="connsiteY1" fmla="*/ 0 h 6858000"/>
                <a:gd name="connsiteX2" fmla="*/ 6230407 w 6230407"/>
                <a:gd name="connsiteY2" fmla="*/ 322046 h 6858000"/>
                <a:gd name="connsiteX3" fmla="*/ 6061915 w 6230407"/>
                <a:gd name="connsiteY3" fmla="*/ 206288 h 6858000"/>
                <a:gd name="connsiteX4" fmla="*/ 5814792 w 6230407"/>
                <a:gd name="connsiteY4" fmla="*/ 74312 h 6858000"/>
                <a:gd name="connsiteX5" fmla="*/ 5676576 w 6230407"/>
                <a:gd name="connsiteY5" fmla="*/ 15049 h 6858000"/>
                <a:gd name="connsiteX6" fmla="*/ 1821847 w 6230407"/>
                <a:gd name="connsiteY6" fmla="*/ 0 h 6858000"/>
                <a:gd name="connsiteX7" fmla="*/ 3449591 w 6230407"/>
                <a:gd name="connsiteY7" fmla="*/ 0 h 6858000"/>
                <a:gd name="connsiteX8" fmla="*/ 3354111 w 6230407"/>
                <a:gd name="connsiteY8" fmla="*/ 29819 h 6858000"/>
                <a:gd name="connsiteX9" fmla="*/ 3177287 w 6230407"/>
                <a:gd name="connsiteY9" fmla="*/ 93621 h 6858000"/>
                <a:gd name="connsiteX10" fmla="*/ 1915374 w 6230407"/>
                <a:gd name="connsiteY10" fmla="*/ 844207 h 6858000"/>
                <a:gd name="connsiteX11" fmla="*/ 1042545 w 6230407"/>
                <a:gd name="connsiteY11" fmla="*/ 1926532 h 6858000"/>
                <a:gd name="connsiteX12" fmla="*/ 726050 w 6230407"/>
                <a:gd name="connsiteY12" fmla="*/ 3186123 h 6858000"/>
                <a:gd name="connsiteX13" fmla="*/ 1249864 w 6230407"/>
                <a:gd name="connsiteY13" fmla="*/ 4355701 h 6858000"/>
                <a:gd name="connsiteX14" fmla="*/ 1513803 w 6230407"/>
                <a:gd name="connsiteY14" fmla="*/ 4726929 h 6858000"/>
                <a:gd name="connsiteX15" fmla="*/ 3990446 w 6230407"/>
                <a:gd name="connsiteY15" fmla="*/ 6178014 h 6858000"/>
                <a:gd name="connsiteX16" fmla="*/ 5870541 w 6230407"/>
                <a:gd name="connsiteY16" fmla="*/ 5285296 h 6858000"/>
                <a:gd name="connsiteX17" fmla="*/ 6099347 w 6230407"/>
                <a:gd name="connsiteY17" fmla="*/ 5108030 h 6858000"/>
                <a:gd name="connsiteX18" fmla="*/ 6230407 w 6230407"/>
                <a:gd name="connsiteY18" fmla="*/ 5006078 h 6858000"/>
                <a:gd name="connsiteX19" fmla="*/ 6230407 w 6230407"/>
                <a:gd name="connsiteY19" fmla="*/ 5924458 h 6858000"/>
                <a:gd name="connsiteX20" fmla="*/ 6056186 w 6230407"/>
                <a:gd name="connsiteY20" fmla="*/ 6058925 h 6858000"/>
                <a:gd name="connsiteX21" fmla="*/ 4500343 w 6230407"/>
                <a:gd name="connsiteY21" fmla="*/ 6854086 h 6858000"/>
                <a:gd name="connsiteX22" fmla="*/ 4476760 w 6230407"/>
                <a:gd name="connsiteY22" fmla="*/ 6858000 h 6858000"/>
                <a:gd name="connsiteX23" fmla="*/ 3391617 w 6230407"/>
                <a:gd name="connsiteY23" fmla="*/ 6858000 h 6858000"/>
                <a:gd name="connsiteX24" fmla="*/ 3242986 w 6230407"/>
                <a:gd name="connsiteY24" fmla="*/ 6833894 h 6858000"/>
                <a:gd name="connsiteX25" fmla="*/ 913044 w 6230407"/>
                <a:gd name="connsiteY25" fmla="*/ 5134452 h 6858000"/>
                <a:gd name="connsiteX26" fmla="*/ 0 w 6230407"/>
                <a:gd name="connsiteY26" fmla="*/ 3186123 h 6858000"/>
                <a:gd name="connsiteX27" fmla="*/ 1779764 w 6230407"/>
                <a:gd name="connsiteY27" fmla="*/ 2881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6230407" h="6858000">
                  <a:moveTo>
                    <a:pt x="5634917" y="0"/>
                  </a:moveTo>
                  <a:lnTo>
                    <a:pt x="6230407" y="0"/>
                  </a:lnTo>
                  <a:lnTo>
                    <a:pt x="6230407" y="322046"/>
                  </a:lnTo>
                  <a:lnTo>
                    <a:pt x="6061915" y="206288"/>
                  </a:lnTo>
                  <a:cubicBezTo>
                    <a:pt x="5982213" y="157828"/>
                    <a:pt x="5899796" y="113801"/>
                    <a:pt x="5814792" y="74312"/>
                  </a:cubicBezTo>
                  <a:cubicBezTo>
                    <a:pt x="5769441" y="53261"/>
                    <a:pt x="5723362" y="33505"/>
                    <a:pt x="5676576" y="15049"/>
                  </a:cubicBezTo>
                  <a:close/>
                  <a:moveTo>
                    <a:pt x="1821847" y="0"/>
                  </a:moveTo>
                  <a:lnTo>
                    <a:pt x="3449591" y="0"/>
                  </a:lnTo>
                  <a:lnTo>
                    <a:pt x="3354111" y="29819"/>
                  </a:lnTo>
                  <a:cubicBezTo>
                    <a:pt x="3295072" y="49686"/>
                    <a:pt x="3236122" y="70955"/>
                    <a:pt x="3177287" y="93621"/>
                  </a:cubicBezTo>
                  <a:cubicBezTo>
                    <a:pt x="2718951" y="269871"/>
                    <a:pt x="2282682" y="529455"/>
                    <a:pt x="1915374" y="844207"/>
                  </a:cubicBezTo>
                  <a:cubicBezTo>
                    <a:pt x="1541678" y="1164331"/>
                    <a:pt x="1247976" y="1528591"/>
                    <a:pt x="1042545" y="1926532"/>
                  </a:cubicBezTo>
                  <a:cubicBezTo>
                    <a:pt x="832613" y="2333329"/>
                    <a:pt x="726050" y="2757113"/>
                    <a:pt x="726050" y="3186123"/>
                  </a:cubicBezTo>
                  <a:cubicBezTo>
                    <a:pt x="726050" y="3618181"/>
                    <a:pt x="896057" y="3870506"/>
                    <a:pt x="1249864" y="4355701"/>
                  </a:cubicBezTo>
                  <a:cubicBezTo>
                    <a:pt x="1335230" y="4472717"/>
                    <a:pt x="1423500" y="4593798"/>
                    <a:pt x="1513803" y="4726929"/>
                  </a:cubicBezTo>
                  <a:cubicBezTo>
                    <a:pt x="2203848" y="5744068"/>
                    <a:pt x="2944562" y="6178014"/>
                    <a:pt x="3990446" y="6178014"/>
                  </a:cubicBezTo>
                  <a:cubicBezTo>
                    <a:pt x="4676863" y="6178014"/>
                    <a:pt x="5180496" y="5824498"/>
                    <a:pt x="5870541" y="5285296"/>
                  </a:cubicBezTo>
                  <a:cubicBezTo>
                    <a:pt x="5947632" y="5225046"/>
                    <a:pt x="6024723" y="5165521"/>
                    <a:pt x="6099347" y="5108030"/>
                  </a:cubicBezTo>
                  <a:lnTo>
                    <a:pt x="6230407" y="5006078"/>
                  </a:lnTo>
                  <a:lnTo>
                    <a:pt x="6230407" y="5924458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DF24F7D-73CE-4EF0-86BC-1C1C4C5CB7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698" y="0"/>
              <a:ext cx="6477994" cy="6858000"/>
            </a:xfrm>
            <a:custGeom>
              <a:avLst/>
              <a:gdLst>
                <a:gd name="connsiteX0" fmla="*/ 5061392 w 6230408"/>
                <a:gd name="connsiteY0" fmla="*/ 0 h 6858000"/>
                <a:gd name="connsiteX1" fmla="*/ 6230408 w 6230408"/>
                <a:gd name="connsiteY1" fmla="*/ 0 h 6858000"/>
                <a:gd name="connsiteX2" fmla="*/ 6230408 w 6230408"/>
                <a:gd name="connsiteY2" fmla="*/ 502666 h 6858000"/>
                <a:gd name="connsiteX3" fmla="*/ 6204367 w 6230408"/>
                <a:gd name="connsiteY3" fmla="*/ 480166 h 6858000"/>
                <a:gd name="connsiteX4" fmla="*/ 5753525 w 6230408"/>
                <a:gd name="connsiteY4" fmla="*/ 205991 h 6858000"/>
                <a:gd name="connsiteX5" fmla="*/ 5205685 w 6230408"/>
                <a:gd name="connsiteY5" fmla="*/ 25948 h 6858000"/>
                <a:gd name="connsiteX6" fmla="*/ 1821847 w 6230408"/>
                <a:gd name="connsiteY6" fmla="*/ 0 h 6858000"/>
                <a:gd name="connsiteX7" fmla="*/ 4114919 w 6230408"/>
                <a:gd name="connsiteY7" fmla="*/ 0 h 6858000"/>
                <a:gd name="connsiteX8" fmla="*/ 4086206 w 6230408"/>
                <a:gd name="connsiteY8" fmla="*/ 3507 h 6858000"/>
                <a:gd name="connsiteX9" fmla="*/ 3229262 w 6230408"/>
                <a:gd name="connsiteY9" fmla="*/ 229075 h 6858000"/>
                <a:gd name="connsiteX10" fmla="*/ 2009741 w 6230408"/>
                <a:gd name="connsiteY10" fmla="*/ 954400 h 6858000"/>
                <a:gd name="connsiteX11" fmla="*/ 1171466 w 6230408"/>
                <a:gd name="connsiteY11" fmla="*/ 1993025 h 6858000"/>
                <a:gd name="connsiteX12" fmla="*/ 871086 w 6230408"/>
                <a:gd name="connsiteY12" fmla="*/ 3186123 h 6858000"/>
                <a:gd name="connsiteX13" fmla="*/ 1367025 w 6230408"/>
                <a:gd name="connsiteY13" fmla="*/ 4270190 h 6858000"/>
                <a:gd name="connsiteX14" fmla="*/ 1633868 w 6230408"/>
                <a:gd name="connsiteY14" fmla="*/ 4645483 h 6858000"/>
                <a:gd name="connsiteX15" fmla="*/ 2651877 w 6230408"/>
                <a:gd name="connsiteY15" fmla="*/ 5684689 h 6858000"/>
                <a:gd name="connsiteX16" fmla="*/ 3990301 w 6230408"/>
                <a:gd name="connsiteY16" fmla="*/ 6032833 h 6858000"/>
                <a:gd name="connsiteX17" fmla="*/ 4851225 w 6230408"/>
                <a:gd name="connsiteY17" fmla="*/ 5811141 h 6858000"/>
                <a:gd name="connsiteX18" fmla="*/ 5780965 w 6230408"/>
                <a:gd name="connsiteY18" fmla="*/ 5171038 h 6858000"/>
                <a:gd name="connsiteX19" fmla="*/ 6010496 w 6230408"/>
                <a:gd name="connsiteY19" fmla="*/ 4993191 h 6858000"/>
                <a:gd name="connsiteX20" fmla="*/ 6230408 w 6230408"/>
                <a:gd name="connsiteY20" fmla="*/ 4822117 h 6858000"/>
                <a:gd name="connsiteX21" fmla="*/ 6230408 w 6230408"/>
                <a:gd name="connsiteY21" fmla="*/ 5924457 h 6858000"/>
                <a:gd name="connsiteX22" fmla="*/ 6056186 w 6230408"/>
                <a:gd name="connsiteY22" fmla="*/ 6058925 h 6858000"/>
                <a:gd name="connsiteX23" fmla="*/ 4500343 w 6230408"/>
                <a:gd name="connsiteY23" fmla="*/ 6854086 h 6858000"/>
                <a:gd name="connsiteX24" fmla="*/ 4476760 w 6230408"/>
                <a:gd name="connsiteY24" fmla="*/ 6858000 h 6858000"/>
                <a:gd name="connsiteX25" fmla="*/ 3391617 w 6230408"/>
                <a:gd name="connsiteY25" fmla="*/ 6858000 h 6858000"/>
                <a:gd name="connsiteX26" fmla="*/ 3242986 w 6230408"/>
                <a:gd name="connsiteY26" fmla="*/ 6833894 h 6858000"/>
                <a:gd name="connsiteX27" fmla="*/ 913044 w 6230408"/>
                <a:gd name="connsiteY27" fmla="*/ 5134452 h 6858000"/>
                <a:gd name="connsiteX28" fmla="*/ 0 w 6230408"/>
                <a:gd name="connsiteY28" fmla="*/ 3186123 h 6858000"/>
                <a:gd name="connsiteX29" fmla="*/ 1779764 w 6230408"/>
                <a:gd name="connsiteY29" fmla="*/ 2881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230408" h="6858000">
                  <a:moveTo>
                    <a:pt x="5061392" y="0"/>
                  </a:moveTo>
                  <a:lnTo>
                    <a:pt x="6230408" y="0"/>
                  </a:lnTo>
                  <a:lnTo>
                    <a:pt x="6230408" y="502666"/>
                  </a:lnTo>
                  <a:lnTo>
                    <a:pt x="6204367" y="480166"/>
                  </a:lnTo>
                  <a:cubicBezTo>
                    <a:pt x="6064466" y="372115"/>
                    <a:pt x="5913877" y="280469"/>
                    <a:pt x="5753525" y="205991"/>
                  </a:cubicBezTo>
                  <a:cubicBezTo>
                    <a:pt x="5581848" y="126214"/>
                    <a:pt x="5398775" y="66109"/>
                    <a:pt x="5205685" y="25948"/>
                  </a:cubicBezTo>
                  <a:close/>
                  <a:moveTo>
                    <a:pt x="1821847" y="0"/>
                  </a:moveTo>
                  <a:lnTo>
                    <a:pt x="4114919" y="0"/>
                  </a:lnTo>
                  <a:lnTo>
                    <a:pt x="4086206" y="3507"/>
                  </a:lnTo>
                  <a:cubicBezTo>
                    <a:pt x="3798985" y="45364"/>
                    <a:pt x="3509190" y="121369"/>
                    <a:pt x="3229262" y="229075"/>
                  </a:cubicBezTo>
                  <a:cubicBezTo>
                    <a:pt x="2786315" y="399518"/>
                    <a:pt x="2364564" y="650390"/>
                    <a:pt x="2009741" y="954400"/>
                  </a:cubicBezTo>
                  <a:cubicBezTo>
                    <a:pt x="1655354" y="1257973"/>
                    <a:pt x="1365573" y="1617151"/>
                    <a:pt x="1171466" y="1993025"/>
                  </a:cubicBezTo>
                  <a:cubicBezTo>
                    <a:pt x="972132" y="2379061"/>
                    <a:pt x="871086" y="2780487"/>
                    <a:pt x="871086" y="3186123"/>
                  </a:cubicBezTo>
                  <a:cubicBezTo>
                    <a:pt x="871086" y="3573756"/>
                    <a:pt x="1023091" y="3798642"/>
                    <a:pt x="1367025" y="4270190"/>
                  </a:cubicBezTo>
                  <a:cubicBezTo>
                    <a:pt x="1453117" y="4388222"/>
                    <a:pt x="1542113" y="4510319"/>
                    <a:pt x="1633868" y="4645483"/>
                  </a:cubicBezTo>
                  <a:cubicBezTo>
                    <a:pt x="1958347" y="5123709"/>
                    <a:pt x="2291248" y="5463723"/>
                    <a:pt x="2651877" y="5684689"/>
                  </a:cubicBezTo>
                  <a:cubicBezTo>
                    <a:pt x="3034139" y="5919011"/>
                    <a:pt x="3472005" y="6032833"/>
                    <a:pt x="3990301" y="6032833"/>
                  </a:cubicBezTo>
                  <a:cubicBezTo>
                    <a:pt x="4284438" y="6032833"/>
                    <a:pt x="4557959" y="5962420"/>
                    <a:pt x="4851225" y="5811141"/>
                  </a:cubicBezTo>
                  <a:cubicBezTo>
                    <a:pt x="5152330" y="5655798"/>
                    <a:pt x="5450387" y="5429315"/>
                    <a:pt x="5780965" y="5171038"/>
                  </a:cubicBezTo>
                  <a:cubicBezTo>
                    <a:pt x="5858491" y="5110498"/>
                    <a:pt x="5935727" y="5050828"/>
                    <a:pt x="6010496" y="4993191"/>
                  </a:cubicBezTo>
                  <a:lnTo>
                    <a:pt x="6230408" y="4822117"/>
                  </a:lnTo>
                  <a:lnTo>
                    <a:pt x="6230408" y="5924457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3445B6-9C0D-4865-BF68-CD74892D0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05128" y="0"/>
              <a:ext cx="6648564" cy="6858000"/>
            </a:xfrm>
            <a:custGeom>
              <a:avLst/>
              <a:gdLst>
                <a:gd name="connsiteX0" fmla="*/ 1242460 w 6394458"/>
                <a:gd name="connsiteY0" fmla="*/ 0 h 6858000"/>
                <a:gd name="connsiteX1" fmla="*/ 2160732 w 6394458"/>
                <a:gd name="connsiteY1" fmla="*/ 0 h 6858000"/>
                <a:gd name="connsiteX2" fmla="*/ 2096124 w 6394458"/>
                <a:gd name="connsiteY2" fmla="*/ 41936 h 6858000"/>
                <a:gd name="connsiteX3" fmla="*/ 1942232 w 6394458"/>
                <a:gd name="connsiteY3" fmla="*/ 154451 h 6858000"/>
                <a:gd name="connsiteX4" fmla="*/ 1941942 w 6394458"/>
                <a:gd name="connsiteY4" fmla="*/ 154741 h 6858000"/>
                <a:gd name="connsiteX5" fmla="*/ 1941652 w 6394458"/>
                <a:gd name="connsiteY5" fmla="*/ 155032 h 6858000"/>
                <a:gd name="connsiteX6" fmla="*/ 1878498 w 6394458"/>
                <a:gd name="connsiteY6" fmla="*/ 203377 h 6858000"/>
                <a:gd name="connsiteX7" fmla="*/ 1865722 w 6394458"/>
                <a:gd name="connsiteY7" fmla="*/ 213395 h 6858000"/>
                <a:gd name="connsiteX8" fmla="*/ 1791679 w 6394458"/>
                <a:gd name="connsiteY8" fmla="*/ 272483 h 6858000"/>
                <a:gd name="connsiteX9" fmla="*/ 1503495 w 6394458"/>
                <a:gd name="connsiteY9" fmla="*/ 525389 h 6858000"/>
                <a:gd name="connsiteX10" fmla="*/ 990135 w 6394458"/>
                <a:gd name="connsiteY10" fmla="*/ 1098128 h 6858000"/>
                <a:gd name="connsiteX11" fmla="*/ 771637 w 6394458"/>
                <a:gd name="connsiteY11" fmla="*/ 1416800 h 6858000"/>
                <a:gd name="connsiteX12" fmla="*/ 585660 w 6394458"/>
                <a:gd name="connsiteY12" fmla="*/ 1756960 h 6858000"/>
                <a:gd name="connsiteX13" fmla="*/ 585515 w 6394458"/>
                <a:gd name="connsiteY13" fmla="*/ 1757395 h 6858000"/>
                <a:gd name="connsiteX14" fmla="*/ 585370 w 6394458"/>
                <a:gd name="connsiteY14" fmla="*/ 1757831 h 6858000"/>
                <a:gd name="connsiteX15" fmla="*/ 544574 w 6394458"/>
                <a:gd name="connsiteY15" fmla="*/ 1845230 h 6858000"/>
                <a:gd name="connsiteX16" fmla="*/ 524539 w 6394458"/>
                <a:gd name="connsiteY16" fmla="*/ 1889510 h 6858000"/>
                <a:gd name="connsiteX17" fmla="*/ 505666 w 6394458"/>
                <a:gd name="connsiteY17" fmla="*/ 1933935 h 6858000"/>
                <a:gd name="connsiteX18" fmla="*/ 502762 w 6394458"/>
                <a:gd name="connsiteY18" fmla="*/ 1940904 h 6858000"/>
                <a:gd name="connsiteX19" fmla="*/ 469661 w 6394458"/>
                <a:gd name="connsiteY19" fmla="*/ 2023512 h 6858000"/>
                <a:gd name="connsiteX20" fmla="*/ 456885 w 6394458"/>
                <a:gd name="connsiteY20" fmla="*/ 2057049 h 6858000"/>
                <a:gd name="connsiteX21" fmla="*/ 435688 w 6394458"/>
                <a:gd name="connsiteY21" fmla="*/ 2114395 h 6858000"/>
                <a:gd name="connsiteX22" fmla="*/ 435543 w 6394458"/>
                <a:gd name="connsiteY22" fmla="*/ 2114976 h 6858000"/>
                <a:gd name="connsiteX23" fmla="*/ 435253 w 6394458"/>
                <a:gd name="connsiteY23" fmla="*/ 2115557 h 6858000"/>
                <a:gd name="connsiteX24" fmla="*/ 324770 w 6394458"/>
                <a:gd name="connsiteY24" fmla="*/ 2488382 h 6858000"/>
                <a:gd name="connsiteX25" fmla="*/ 235338 w 6394458"/>
                <a:gd name="connsiteY25" fmla="*/ 3261036 h 6858000"/>
                <a:gd name="connsiteX26" fmla="*/ 272505 w 6394458"/>
                <a:gd name="connsiteY26" fmla="*/ 3641991 h 6858000"/>
                <a:gd name="connsiteX27" fmla="*/ 385891 w 6394458"/>
                <a:gd name="connsiteY27" fmla="*/ 4006104 h 6858000"/>
                <a:gd name="connsiteX28" fmla="*/ 386182 w 6394458"/>
                <a:gd name="connsiteY28" fmla="*/ 4006685 h 6858000"/>
                <a:gd name="connsiteX29" fmla="*/ 386472 w 6394458"/>
                <a:gd name="connsiteY29" fmla="*/ 4007266 h 6858000"/>
                <a:gd name="connsiteX30" fmla="*/ 413911 w 6394458"/>
                <a:gd name="connsiteY30" fmla="*/ 4068823 h 6858000"/>
                <a:gd name="connsiteX31" fmla="*/ 425380 w 6394458"/>
                <a:gd name="connsiteY31" fmla="*/ 4093794 h 6858000"/>
                <a:gd name="connsiteX32" fmla="*/ 435834 w 6394458"/>
                <a:gd name="connsiteY32" fmla="*/ 4114845 h 6858000"/>
                <a:gd name="connsiteX33" fmla="*/ 468644 w 6394458"/>
                <a:gd name="connsiteY33" fmla="*/ 4178435 h 6858000"/>
                <a:gd name="connsiteX34" fmla="*/ 468935 w 6394458"/>
                <a:gd name="connsiteY34" fmla="*/ 4179015 h 6858000"/>
                <a:gd name="connsiteX35" fmla="*/ 469225 w 6394458"/>
                <a:gd name="connsiteY35" fmla="*/ 4179596 h 6858000"/>
                <a:gd name="connsiteX36" fmla="*/ 566496 w 6394458"/>
                <a:gd name="connsiteY36" fmla="*/ 4345828 h 6858000"/>
                <a:gd name="connsiteX37" fmla="*/ 674366 w 6394458"/>
                <a:gd name="connsiteY37" fmla="*/ 4507124 h 6858000"/>
                <a:gd name="connsiteX38" fmla="*/ 790946 w 6394458"/>
                <a:gd name="connsiteY38" fmla="*/ 4665372 h 6858000"/>
                <a:gd name="connsiteX39" fmla="*/ 938015 w 6394458"/>
                <a:gd name="connsiteY39" fmla="*/ 4855559 h 6858000"/>
                <a:gd name="connsiteX40" fmla="*/ 1035286 w 6394458"/>
                <a:gd name="connsiteY40" fmla="*/ 4980269 h 6858000"/>
                <a:gd name="connsiteX41" fmla="*/ 1158254 w 6394458"/>
                <a:gd name="connsiteY41" fmla="*/ 5140985 h 6858000"/>
                <a:gd name="connsiteX42" fmla="*/ 1221118 w 6394458"/>
                <a:gd name="connsiteY42" fmla="*/ 5226351 h 6858000"/>
                <a:gd name="connsiteX43" fmla="*/ 1277448 w 6394458"/>
                <a:gd name="connsiteY43" fmla="*/ 5303007 h 6858000"/>
                <a:gd name="connsiteX44" fmla="*/ 1277739 w 6394458"/>
                <a:gd name="connsiteY44" fmla="*/ 5303297 h 6858000"/>
                <a:gd name="connsiteX45" fmla="*/ 1278029 w 6394458"/>
                <a:gd name="connsiteY45" fmla="*/ 5303588 h 6858000"/>
                <a:gd name="connsiteX46" fmla="*/ 1376607 w 6394458"/>
                <a:gd name="connsiteY46" fmla="*/ 5433525 h 6858000"/>
                <a:gd name="connsiteX47" fmla="*/ 1395625 w 6394458"/>
                <a:gd name="connsiteY47" fmla="*/ 5458060 h 6858000"/>
                <a:gd name="connsiteX48" fmla="*/ 1405207 w 6394458"/>
                <a:gd name="connsiteY48" fmla="*/ 5469965 h 6858000"/>
                <a:gd name="connsiteX49" fmla="*/ 1518739 w 6394458"/>
                <a:gd name="connsiteY49" fmla="*/ 5607597 h 6858000"/>
                <a:gd name="connsiteX50" fmla="*/ 1779194 w 6394458"/>
                <a:gd name="connsiteY50" fmla="*/ 5888957 h 6858000"/>
                <a:gd name="connsiteX51" fmla="*/ 2361805 w 6394458"/>
                <a:gd name="connsiteY51" fmla="*/ 6356876 h 6858000"/>
                <a:gd name="connsiteX52" fmla="*/ 2682656 w 6394458"/>
                <a:gd name="connsiteY52" fmla="*/ 6532110 h 6858000"/>
                <a:gd name="connsiteX53" fmla="*/ 2682946 w 6394458"/>
                <a:gd name="connsiteY53" fmla="*/ 6532255 h 6858000"/>
                <a:gd name="connsiteX54" fmla="*/ 2683236 w 6394458"/>
                <a:gd name="connsiteY54" fmla="*/ 6532400 h 6858000"/>
                <a:gd name="connsiteX55" fmla="*/ 3021944 w 6394458"/>
                <a:gd name="connsiteY55" fmla="*/ 6664805 h 6858000"/>
                <a:gd name="connsiteX56" fmla="*/ 3375605 w 6394458"/>
                <a:gd name="connsiteY56" fmla="*/ 6756415 h 6858000"/>
                <a:gd name="connsiteX57" fmla="*/ 3555048 w 6394458"/>
                <a:gd name="connsiteY57" fmla="*/ 6786612 h 6858000"/>
                <a:gd name="connsiteX58" fmla="*/ 3735218 w 6394458"/>
                <a:gd name="connsiteY58" fmla="*/ 6807083 h 6858000"/>
                <a:gd name="connsiteX59" fmla="*/ 4108188 w 6394458"/>
                <a:gd name="connsiteY59" fmla="*/ 6823343 h 6858000"/>
                <a:gd name="connsiteX60" fmla="*/ 4126917 w 6394458"/>
                <a:gd name="connsiteY60" fmla="*/ 6823343 h 6858000"/>
                <a:gd name="connsiteX61" fmla="*/ 4151597 w 6394458"/>
                <a:gd name="connsiteY61" fmla="*/ 6823488 h 6858000"/>
                <a:gd name="connsiteX62" fmla="*/ 4199652 w 6394458"/>
                <a:gd name="connsiteY62" fmla="*/ 6822763 h 6858000"/>
                <a:gd name="connsiteX63" fmla="*/ 4200088 w 6394458"/>
                <a:gd name="connsiteY63" fmla="*/ 6822763 h 6858000"/>
                <a:gd name="connsiteX64" fmla="*/ 4200523 w 6394458"/>
                <a:gd name="connsiteY64" fmla="*/ 6822763 h 6858000"/>
                <a:gd name="connsiteX65" fmla="*/ 4245675 w 6394458"/>
                <a:gd name="connsiteY65" fmla="*/ 6821601 h 6858000"/>
                <a:gd name="connsiteX66" fmla="*/ 4291117 w 6394458"/>
                <a:gd name="connsiteY66" fmla="*/ 6819277 h 6858000"/>
                <a:gd name="connsiteX67" fmla="*/ 4469108 w 6394458"/>
                <a:gd name="connsiteY67" fmla="*/ 6803743 h 6858000"/>
                <a:gd name="connsiteX68" fmla="*/ 5157267 w 6394458"/>
                <a:gd name="connsiteY68" fmla="*/ 6617766 h 6858000"/>
                <a:gd name="connsiteX69" fmla="*/ 5484069 w 6394458"/>
                <a:gd name="connsiteY69" fmla="*/ 6455744 h 6858000"/>
                <a:gd name="connsiteX70" fmla="*/ 5801144 w 6394458"/>
                <a:gd name="connsiteY70" fmla="*/ 6257717 h 6858000"/>
                <a:gd name="connsiteX71" fmla="*/ 6111106 w 6394458"/>
                <a:gd name="connsiteY71" fmla="*/ 6032542 h 6858000"/>
                <a:gd name="connsiteX72" fmla="*/ 6264127 w 6394458"/>
                <a:gd name="connsiteY72" fmla="*/ 5913203 h 6858000"/>
                <a:gd name="connsiteX73" fmla="*/ 6394458 w 6394458"/>
                <a:gd name="connsiteY73" fmla="*/ 5808939 h 6858000"/>
                <a:gd name="connsiteX74" fmla="*/ 6394458 w 6394458"/>
                <a:gd name="connsiteY74" fmla="*/ 6858000 h 6858000"/>
                <a:gd name="connsiteX75" fmla="*/ 2234128 w 6394458"/>
                <a:gd name="connsiteY75" fmla="*/ 6858000 h 6858000"/>
                <a:gd name="connsiteX76" fmla="*/ 2151583 w 6394458"/>
                <a:gd name="connsiteY76" fmla="*/ 6802146 h 6858000"/>
                <a:gd name="connsiteX77" fmla="*/ 593791 w 6394458"/>
                <a:gd name="connsiteY77" fmla="*/ 5241450 h 6858000"/>
                <a:gd name="connsiteX78" fmla="*/ 0 w 6394458"/>
                <a:gd name="connsiteY78" fmla="*/ 3044861 h 6858000"/>
                <a:gd name="connsiteX79" fmla="*/ 342337 w 6394458"/>
                <a:gd name="connsiteY79" fmla="*/ 1349581 h 6858000"/>
                <a:gd name="connsiteX80" fmla="*/ 1129762 w 6394458"/>
                <a:gd name="connsiteY80" fmla="*/ 1181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394458" h="6858000">
                  <a:moveTo>
                    <a:pt x="1242460" y="0"/>
                  </a:moveTo>
                  <a:lnTo>
                    <a:pt x="2160732" y="0"/>
                  </a:lnTo>
                  <a:lnTo>
                    <a:pt x="2096124" y="41936"/>
                  </a:lnTo>
                  <a:cubicBezTo>
                    <a:pt x="2053586" y="71988"/>
                    <a:pt x="1997691" y="111913"/>
                    <a:pt x="1942232" y="154451"/>
                  </a:cubicBezTo>
                  <a:lnTo>
                    <a:pt x="1941942" y="154741"/>
                  </a:lnTo>
                  <a:lnTo>
                    <a:pt x="1941652" y="155032"/>
                  </a:lnTo>
                  <a:cubicBezTo>
                    <a:pt x="1920455" y="170711"/>
                    <a:pt x="1899113" y="187262"/>
                    <a:pt x="1878498" y="203377"/>
                  </a:cubicBezTo>
                  <a:lnTo>
                    <a:pt x="1865722" y="213395"/>
                  </a:lnTo>
                  <a:cubicBezTo>
                    <a:pt x="1838863" y="233865"/>
                    <a:pt x="1813311" y="254771"/>
                    <a:pt x="1791679" y="272483"/>
                  </a:cubicBezTo>
                  <a:cubicBezTo>
                    <a:pt x="1684245" y="360463"/>
                    <a:pt x="1590023" y="443216"/>
                    <a:pt x="1503495" y="525389"/>
                  </a:cubicBezTo>
                  <a:cubicBezTo>
                    <a:pt x="1315050" y="703090"/>
                    <a:pt x="1142430" y="895746"/>
                    <a:pt x="990135" y="1098128"/>
                  </a:cubicBezTo>
                  <a:cubicBezTo>
                    <a:pt x="911301" y="1202949"/>
                    <a:pt x="837695" y="1310238"/>
                    <a:pt x="771637" y="1416800"/>
                  </a:cubicBezTo>
                  <a:cubicBezTo>
                    <a:pt x="697595" y="1538898"/>
                    <a:pt x="636764" y="1650106"/>
                    <a:pt x="585660" y="1756960"/>
                  </a:cubicBezTo>
                  <a:lnTo>
                    <a:pt x="585515" y="1757395"/>
                  </a:lnTo>
                  <a:lnTo>
                    <a:pt x="585370" y="1757831"/>
                  </a:lnTo>
                  <a:cubicBezTo>
                    <a:pt x="570271" y="1788174"/>
                    <a:pt x="556334" y="1818952"/>
                    <a:pt x="544574" y="1845230"/>
                  </a:cubicBezTo>
                  <a:lnTo>
                    <a:pt x="524539" y="1889510"/>
                  </a:lnTo>
                  <a:lnTo>
                    <a:pt x="505666" y="1933935"/>
                  </a:lnTo>
                  <a:lnTo>
                    <a:pt x="502762" y="1940904"/>
                  </a:lnTo>
                  <a:cubicBezTo>
                    <a:pt x="491002" y="1969214"/>
                    <a:pt x="479823" y="1996073"/>
                    <a:pt x="469661" y="2023512"/>
                  </a:cubicBezTo>
                  <a:cubicBezTo>
                    <a:pt x="465450" y="2034691"/>
                    <a:pt x="461240" y="2045870"/>
                    <a:pt x="456885" y="2057049"/>
                  </a:cubicBezTo>
                  <a:cubicBezTo>
                    <a:pt x="449190" y="2076794"/>
                    <a:pt x="442076" y="2095522"/>
                    <a:pt x="435688" y="2114395"/>
                  </a:cubicBezTo>
                  <a:lnTo>
                    <a:pt x="435543" y="2114976"/>
                  </a:lnTo>
                  <a:lnTo>
                    <a:pt x="435253" y="2115557"/>
                  </a:lnTo>
                  <a:cubicBezTo>
                    <a:pt x="390392" y="2239687"/>
                    <a:pt x="353226" y="2365123"/>
                    <a:pt x="324770" y="2488382"/>
                  </a:cubicBezTo>
                  <a:cubicBezTo>
                    <a:pt x="265391" y="2742158"/>
                    <a:pt x="235193" y="3002178"/>
                    <a:pt x="235338" y="3261036"/>
                  </a:cubicBezTo>
                  <a:cubicBezTo>
                    <a:pt x="236210" y="3391989"/>
                    <a:pt x="248695" y="3520474"/>
                    <a:pt x="272505" y="3641991"/>
                  </a:cubicBezTo>
                  <a:cubicBezTo>
                    <a:pt x="299073" y="3770621"/>
                    <a:pt x="337110" y="3893154"/>
                    <a:pt x="385891" y="4006104"/>
                  </a:cubicBezTo>
                  <a:lnTo>
                    <a:pt x="386182" y="4006685"/>
                  </a:lnTo>
                  <a:lnTo>
                    <a:pt x="386472" y="4007266"/>
                  </a:lnTo>
                  <a:cubicBezTo>
                    <a:pt x="394747" y="4027591"/>
                    <a:pt x="404039" y="4047626"/>
                    <a:pt x="413911" y="4068823"/>
                  </a:cubicBezTo>
                  <a:cubicBezTo>
                    <a:pt x="417686" y="4077098"/>
                    <a:pt x="421606" y="4085374"/>
                    <a:pt x="425380" y="4093794"/>
                  </a:cubicBezTo>
                  <a:cubicBezTo>
                    <a:pt x="428865" y="4100908"/>
                    <a:pt x="432349" y="4107876"/>
                    <a:pt x="435834" y="4114845"/>
                  </a:cubicBezTo>
                  <a:cubicBezTo>
                    <a:pt x="446867" y="4136913"/>
                    <a:pt x="457320" y="4157819"/>
                    <a:pt x="468644" y="4178435"/>
                  </a:cubicBezTo>
                  <a:lnTo>
                    <a:pt x="468935" y="4179015"/>
                  </a:lnTo>
                  <a:lnTo>
                    <a:pt x="469225" y="4179596"/>
                  </a:lnTo>
                  <a:cubicBezTo>
                    <a:pt x="495213" y="4229103"/>
                    <a:pt x="525120" y="4280352"/>
                    <a:pt x="566496" y="4345828"/>
                  </a:cubicBezTo>
                  <a:cubicBezTo>
                    <a:pt x="598727" y="4397368"/>
                    <a:pt x="633135" y="4447745"/>
                    <a:pt x="674366" y="4507124"/>
                  </a:cubicBezTo>
                  <a:cubicBezTo>
                    <a:pt x="713129" y="4561713"/>
                    <a:pt x="753199" y="4615139"/>
                    <a:pt x="790946" y="4665372"/>
                  </a:cubicBezTo>
                  <a:cubicBezTo>
                    <a:pt x="839001" y="4729106"/>
                    <a:pt x="889379" y="4793421"/>
                    <a:pt x="938015" y="4855559"/>
                  </a:cubicBezTo>
                  <a:cubicBezTo>
                    <a:pt x="969955" y="4896355"/>
                    <a:pt x="1003056" y="4938457"/>
                    <a:pt x="1035286" y="4980269"/>
                  </a:cubicBezTo>
                  <a:cubicBezTo>
                    <a:pt x="1069113" y="5023969"/>
                    <a:pt x="1113684" y="5081606"/>
                    <a:pt x="1158254" y="5140985"/>
                  </a:cubicBezTo>
                  <a:cubicBezTo>
                    <a:pt x="1179451" y="5169005"/>
                    <a:pt x="1200647" y="5198186"/>
                    <a:pt x="1221118" y="5226351"/>
                  </a:cubicBezTo>
                  <a:cubicBezTo>
                    <a:pt x="1240572" y="5253065"/>
                    <a:pt x="1259010" y="5278471"/>
                    <a:pt x="1277448" y="5303007"/>
                  </a:cubicBezTo>
                  <a:lnTo>
                    <a:pt x="1277739" y="5303297"/>
                  </a:lnTo>
                  <a:lnTo>
                    <a:pt x="1278029" y="5303588"/>
                  </a:lnTo>
                  <a:cubicBezTo>
                    <a:pt x="1309824" y="5347287"/>
                    <a:pt x="1343796" y="5391132"/>
                    <a:pt x="1376607" y="5433525"/>
                  </a:cubicBezTo>
                  <a:lnTo>
                    <a:pt x="1395625" y="5458060"/>
                  </a:lnTo>
                  <a:lnTo>
                    <a:pt x="1405207" y="5469965"/>
                  </a:lnTo>
                  <a:cubicBezTo>
                    <a:pt x="1442083" y="5515552"/>
                    <a:pt x="1479976" y="5562736"/>
                    <a:pt x="1518739" y="5607597"/>
                  </a:cubicBezTo>
                  <a:cubicBezTo>
                    <a:pt x="1603960" y="5707481"/>
                    <a:pt x="1691650" y="5802139"/>
                    <a:pt x="1779194" y="5888957"/>
                  </a:cubicBezTo>
                  <a:cubicBezTo>
                    <a:pt x="1965606" y="6072902"/>
                    <a:pt x="2161746" y="6230423"/>
                    <a:pt x="2361805" y="6356876"/>
                  </a:cubicBezTo>
                  <a:cubicBezTo>
                    <a:pt x="2475047" y="6427870"/>
                    <a:pt x="2579867" y="6485217"/>
                    <a:pt x="2682656" y="6532110"/>
                  </a:cubicBezTo>
                  <a:lnTo>
                    <a:pt x="2682946" y="6532255"/>
                  </a:lnTo>
                  <a:lnTo>
                    <a:pt x="2683236" y="6532400"/>
                  </a:lnTo>
                  <a:cubicBezTo>
                    <a:pt x="2787767" y="6581616"/>
                    <a:pt x="2901734" y="6626187"/>
                    <a:pt x="3021944" y="6664805"/>
                  </a:cubicBezTo>
                  <a:cubicBezTo>
                    <a:pt x="3132572" y="6700374"/>
                    <a:pt x="3251620" y="6731298"/>
                    <a:pt x="3375605" y="6756415"/>
                  </a:cubicBezTo>
                  <a:cubicBezTo>
                    <a:pt x="3432661" y="6767738"/>
                    <a:pt x="3493201" y="6777901"/>
                    <a:pt x="3555048" y="6786612"/>
                  </a:cubicBezTo>
                  <a:cubicBezTo>
                    <a:pt x="3613121" y="6794742"/>
                    <a:pt x="3673807" y="6801566"/>
                    <a:pt x="3735218" y="6807083"/>
                  </a:cubicBezTo>
                  <a:cubicBezTo>
                    <a:pt x="3852670" y="6817826"/>
                    <a:pt x="3974622" y="6823052"/>
                    <a:pt x="4108188" y="6823343"/>
                  </a:cubicBezTo>
                  <a:lnTo>
                    <a:pt x="4126917" y="6823343"/>
                  </a:lnTo>
                  <a:cubicBezTo>
                    <a:pt x="4135192" y="6823488"/>
                    <a:pt x="4143322" y="6823488"/>
                    <a:pt x="4151597" y="6823488"/>
                  </a:cubicBezTo>
                  <a:cubicBezTo>
                    <a:pt x="4171487" y="6823488"/>
                    <a:pt x="4186296" y="6823343"/>
                    <a:pt x="4199652" y="6822763"/>
                  </a:cubicBezTo>
                  <a:lnTo>
                    <a:pt x="4200088" y="6822763"/>
                  </a:lnTo>
                  <a:lnTo>
                    <a:pt x="4200523" y="6822763"/>
                  </a:lnTo>
                  <a:lnTo>
                    <a:pt x="4245675" y="6821601"/>
                  </a:lnTo>
                  <a:lnTo>
                    <a:pt x="4291117" y="6819277"/>
                  </a:lnTo>
                  <a:cubicBezTo>
                    <a:pt x="4342801" y="6816955"/>
                    <a:pt x="4397825" y="6812164"/>
                    <a:pt x="4469108" y="6803743"/>
                  </a:cubicBezTo>
                  <a:cubicBezTo>
                    <a:pt x="4700672" y="6775433"/>
                    <a:pt x="4932236" y="6712860"/>
                    <a:pt x="5157267" y="6617766"/>
                  </a:cubicBezTo>
                  <a:cubicBezTo>
                    <a:pt x="5260490" y="6574648"/>
                    <a:pt x="5367344" y="6521656"/>
                    <a:pt x="5484069" y="6455744"/>
                  </a:cubicBezTo>
                  <a:cubicBezTo>
                    <a:pt x="5584535" y="6399414"/>
                    <a:pt x="5688194" y="6334663"/>
                    <a:pt x="5801144" y="6257717"/>
                  </a:cubicBezTo>
                  <a:cubicBezTo>
                    <a:pt x="5894061" y="6194419"/>
                    <a:pt x="5992638" y="6122844"/>
                    <a:pt x="6111106" y="6032542"/>
                  </a:cubicBezTo>
                  <a:cubicBezTo>
                    <a:pt x="6163081" y="5993052"/>
                    <a:pt x="6215491" y="5951676"/>
                    <a:pt x="6264127" y="5913203"/>
                  </a:cubicBezTo>
                  <a:lnTo>
                    <a:pt x="6394458" y="5808939"/>
                  </a:lnTo>
                  <a:lnTo>
                    <a:pt x="6394458" y="6858000"/>
                  </a:lnTo>
                  <a:lnTo>
                    <a:pt x="2234128" y="6858000"/>
                  </a:lnTo>
                  <a:lnTo>
                    <a:pt x="2151583" y="6802146"/>
                  </a:lnTo>
                  <a:cubicBezTo>
                    <a:pt x="1509012" y="6424386"/>
                    <a:pt x="970245" y="5884748"/>
                    <a:pt x="593791" y="5241450"/>
                  </a:cubicBezTo>
                  <a:cubicBezTo>
                    <a:pt x="205286" y="4577683"/>
                    <a:pt x="0" y="3818240"/>
                    <a:pt x="0" y="3044861"/>
                  </a:cubicBezTo>
                  <a:cubicBezTo>
                    <a:pt x="0" y="2457023"/>
                    <a:pt x="115129" y="1886606"/>
                    <a:pt x="342337" y="1349581"/>
                  </a:cubicBezTo>
                  <a:cubicBezTo>
                    <a:pt x="534284" y="895692"/>
                    <a:pt x="798705" y="482372"/>
                    <a:pt x="1129762" y="118183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16" name="Freeform: Shape 15">
              <a:extLst>
                <a:ext uri="{FF2B5EF4-FFF2-40B4-BE49-F238E27FC236}">
                  <a16:creationId xmlns:a16="http://schemas.microsoft.com/office/drawing/2014/main" id="{1905757E-C772-4187-BD34-A12DC33F3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4266" y="0"/>
              <a:ext cx="6419426" cy="6858000"/>
            </a:xfrm>
            <a:custGeom>
              <a:avLst/>
              <a:gdLst>
                <a:gd name="connsiteX0" fmla="*/ 6419426 w 6419426"/>
                <a:gd name="connsiteY0" fmla="*/ 6276207 h 6858000"/>
                <a:gd name="connsiteX1" fmla="*/ 6419426 w 6419426"/>
                <a:gd name="connsiteY1" fmla="*/ 6858000 h 6858000"/>
                <a:gd name="connsiteX2" fmla="*/ 5377226 w 6419426"/>
                <a:gd name="connsiteY2" fmla="*/ 6858000 h 6858000"/>
                <a:gd name="connsiteX3" fmla="*/ 5526079 w 6419426"/>
                <a:gd name="connsiteY3" fmla="*/ 6799309 h 6858000"/>
                <a:gd name="connsiteX4" fmla="*/ 6372097 w 6419426"/>
                <a:gd name="connsiteY4" fmla="*/ 6313400 h 6858000"/>
                <a:gd name="connsiteX5" fmla="*/ 0 w 6419426"/>
                <a:gd name="connsiteY5" fmla="*/ 3944218 h 6858000"/>
                <a:gd name="connsiteX6" fmla="*/ 31811 w 6419426"/>
                <a:gd name="connsiteY6" fmla="*/ 4082046 h 6858000"/>
                <a:gd name="connsiteX7" fmla="*/ 2375871 w 6419426"/>
                <a:gd name="connsiteY7" fmla="*/ 6799309 h 6858000"/>
                <a:gd name="connsiteX8" fmla="*/ 2524724 w 6419426"/>
                <a:gd name="connsiteY8" fmla="*/ 6858000 h 6858000"/>
                <a:gd name="connsiteX9" fmla="*/ 0 w 6419426"/>
                <a:gd name="connsiteY9" fmla="*/ 6858000 h 6858000"/>
                <a:gd name="connsiteX10" fmla="*/ 0 w 6419426"/>
                <a:gd name="connsiteY10" fmla="*/ 0 h 6858000"/>
                <a:gd name="connsiteX11" fmla="*/ 1320019 w 6419426"/>
                <a:gd name="connsiteY11" fmla="*/ 0 h 6858000"/>
                <a:gd name="connsiteX12" fmla="*/ 1089625 w 6419426"/>
                <a:gd name="connsiteY12" fmla="*/ 209396 h 6858000"/>
                <a:gd name="connsiteX13" fmla="*/ 31811 w 6419426"/>
                <a:gd name="connsiteY13" fmla="*/ 2059448 h 6858000"/>
                <a:gd name="connsiteX14" fmla="*/ 0 w 6419426"/>
                <a:gd name="connsiteY14" fmla="*/ 219727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419426" h="6858000">
                  <a:moveTo>
                    <a:pt x="6419426" y="6276207"/>
                  </a:moveTo>
                  <a:lnTo>
                    <a:pt x="6419426" y="6858000"/>
                  </a:lnTo>
                  <a:lnTo>
                    <a:pt x="5377226" y="6858000"/>
                  </a:lnTo>
                  <a:lnTo>
                    <a:pt x="5526079" y="6799309"/>
                  </a:lnTo>
                  <a:cubicBezTo>
                    <a:pt x="5828657" y="6671330"/>
                    <a:pt x="6112428" y="6507594"/>
                    <a:pt x="6372097" y="6313400"/>
                  </a:cubicBezTo>
                  <a:close/>
                  <a:moveTo>
                    <a:pt x="0" y="3944218"/>
                  </a:moveTo>
                  <a:lnTo>
                    <a:pt x="31811" y="4082046"/>
                  </a:lnTo>
                  <a:cubicBezTo>
                    <a:pt x="347839" y="5310348"/>
                    <a:pt x="1226077" y="6312987"/>
                    <a:pt x="2375871" y="6799309"/>
                  </a:cubicBezTo>
                  <a:lnTo>
                    <a:pt x="2524724" y="6858000"/>
                  </a:lnTo>
                  <a:lnTo>
                    <a:pt x="0" y="6858000"/>
                  </a:lnTo>
                  <a:close/>
                  <a:moveTo>
                    <a:pt x="0" y="0"/>
                  </a:moveTo>
                  <a:lnTo>
                    <a:pt x="1320019" y="0"/>
                  </a:lnTo>
                  <a:lnTo>
                    <a:pt x="1089625" y="209396"/>
                  </a:lnTo>
                  <a:cubicBezTo>
                    <a:pt x="586180" y="712841"/>
                    <a:pt x="214775" y="1348326"/>
                    <a:pt x="31811" y="2059448"/>
                  </a:cubicBezTo>
                  <a:lnTo>
                    <a:pt x="0" y="219727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07414E-4A97-A442-9092-50086141C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51" y="304642"/>
            <a:ext cx="6456812" cy="1311664"/>
          </a:xfrm>
        </p:spPr>
        <p:txBody>
          <a:bodyPr anchor="b">
            <a:no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is expected from 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BF7A1-5A71-6F48-80B9-384DEC0D8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852" y="2272143"/>
            <a:ext cx="4841624" cy="3788830"/>
          </a:xfrm>
        </p:spPr>
        <p:txBody>
          <a:bodyPr anchor="ctr"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Commitment to nursery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Support children’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 learning </a:t>
            </a:r>
          </a:p>
          <a:p>
            <a:pPr>
              <a:spcBef>
                <a:spcPct val="50000"/>
              </a:spcBef>
              <a:defRPr/>
            </a:pP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Parents evening</a:t>
            </a:r>
          </a:p>
          <a:p>
            <a:pPr>
              <a:spcBef>
                <a:spcPct val="50000"/>
              </a:spcBef>
              <a:defRPr/>
            </a:pP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Parents invited in for sessions</a:t>
            </a:r>
          </a:p>
          <a:p>
            <a:pPr>
              <a:spcBef>
                <a:spcPct val="50000"/>
              </a:spcBef>
              <a:defRPr/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Work together</a:t>
            </a:r>
          </a:p>
          <a:p>
            <a:endParaRPr lang="en-US" sz="2400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50446F-D788-4359-8914-5392C2845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173" y="596143"/>
            <a:ext cx="399097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131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7777F-6481-F44A-9F3C-EECB17D6D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 anchor="t">
            <a:noAutofit/>
          </a:bodyPr>
          <a:lstStyle/>
          <a:p>
            <a:r>
              <a:rPr lang="en-GB" sz="4800" b="1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What is the PTFA?</a:t>
            </a:r>
            <a:endParaRPr lang="en-US" sz="4800" b="1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312909-80FC-AA46-BF65-3FE328A2D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43277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Parent, Teachers &amp; Friends Association (PTFA)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Every parent &amp; carer, of a pupil at </a:t>
            </a:r>
            <a:r>
              <a:rPr lang="en-GB" sz="2200" kern="0" dirty="0" err="1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Harvington</a:t>
            </a: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 School, is automatically a member of the PTFA (so feel free to get involved)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Your PTFA is purely voluntary (we all work or have busy lives)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Our aim is to raise funds to ensure your children receive the very best education and journey through school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The PTFA lessens the financial burden on all families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The PTFA is dependant on a continual cycle of parent involvement</a:t>
            </a:r>
          </a:p>
          <a:p>
            <a:pPr marL="285750" indent="-285750">
              <a:spcBef>
                <a:spcPts val="1200"/>
              </a:spcBef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chemeClr val="accent1"/>
                </a:solidFill>
                <a:latin typeface="Segoe UI" panose="020B0502040204020203" pitchFamily="34" charset="0"/>
                <a:ea typeface="MS PGothic" charset="0"/>
                <a:cs typeface="Segoe UI" panose="020B0502040204020203" pitchFamily="34" charset="0"/>
              </a:rPr>
              <a:t>The PTFA needs and benefits from continuously regenerating membership with new parents</a:t>
            </a:r>
          </a:p>
          <a:p>
            <a:endParaRPr lang="en-US"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11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6B5A-FECF-2B48-9907-02D93CF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Want to get involved?</a:t>
            </a:r>
            <a:endParaRPr lang="en-US" sz="4800" b="1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469F9-52F5-B24F-BB47-12A7B6642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altLang="en-US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can help the PTFA support your child’s schooling, </a:t>
            </a:r>
            <a:b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visit either: </a:t>
            </a:r>
          </a:p>
          <a:p>
            <a:endParaRPr lang="en-GB" altLang="en-US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altLang="en-US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2"/>
              </a:rPr>
              <a:t>www.harvingtonfirstschool.co.uk/ptfa</a:t>
            </a:r>
            <a:endParaRPr lang="en-GB" altLang="en-US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algn="ctr">
              <a:spcBef>
                <a:spcPts val="2400"/>
              </a:spcBef>
              <a:buNone/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or </a:t>
            </a:r>
          </a:p>
          <a:p>
            <a:pPr marL="0" indent="0">
              <a:buNone/>
            </a:pPr>
            <a:endParaRPr lang="en-GB" altLang="en-US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87E0089-79A4-8E46-A9DA-C8160FB14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193937"/>
            <a:ext cx="5029200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117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A74FE-FD7A-364F-930E-4A956ABA6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Nursery funding</a:t>
            </a:r>
            <a:b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US" sz="4800" b="1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12B01-BD08-2447-893A-D8822DC95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697" y="1564368"/>
            <a:ext cx="10515600" cy="486833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Funding for 2 year olds</a:t>
            </a:r>
          </a:p>
          <a:p>
            <a:pPr lvl="1">
              <a:lnSpc>
                <a:spcPct val="100000"/>
              </a:lnSpc>
              <a:spcAft>
                <a:spcPts val="9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Working families funding</a:t>
            </a:r>
          </a:p>
          <a:p>
            <a:pPr lvl="1">
              <a:lnSpc>
                <a:spcPct val="100000"/>
              </a:lnSpc>
              <a:spcAft>
                <a:spcPts val="9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Economic circumstances</a:t>
            </a:r>
            <a:b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</a:br>
            <a:endParaRPr lang="en-GB" altLang="en-US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Funding for 3 and 4 year olds</a:t>
            </a:r>
          </a:p>
          <a:p>
            <a:pPr lvl="1">
              <a:lnSpc>
                <a:spcPct val="100000"/>
              </a:lnSpc>
              <a:spcAft>
                <a:spcPts val="9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Universal funding</a:t>
            </a:r>
          </a:p>
          <a:p>
            <a:pPr lvl="1">
              <a:lnSpc>
                <a:spcPct val="100000"/>
              </a:lnSpc>
              <a:spcAft>
                <a:spcPts val="9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Working families funding</a:t>
            </a:r>
            <a:b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</a:br>
            <a:endParaRPr lang="en-GB" altLang="en-US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Need to complete a funding declaration form</a:t>
            </a:r>
          </a:p>
        </p:txBody>
      </p:sp>
    </p:spTree>
    <p:extLst>
      <p:ext uri="{BB962C8B-B14F-4D97-AF65-F5344CB8AC3E}">
        <p14:creationId xmlns:p14="http://schemas.microsoft.com/office/powerpoint/2010/main" val="1333044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A74FE-FD7A-364F-930E-4A956ABA6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144693" cy="1325563"/>
          </a:xfrm>
        </p:spPr>
        <p:txBody>
          <a:bodyPr anchor="t">
            <a:noAutofit/>
          </a:bodyPr>
          <a:lstStyle/>
          <a:p>
            <a: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Universal funding for 3 &amp; 4 year olds</a:t>
            </a:r>
            <a:endParaRPr lang="en-US" sz="4800" b="1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12B01-BD08-2447-893A-D8822DC95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697" y="156436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15 hours per week x 38 weeks per year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Starts from the funding term </a:t>
            </a:r>
            <a:r>
              <a:rPr lang="en-GB" altLang="en-US" sz="2400" u="sng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after</a:t>
            </a: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 3</a:t>
            </a:r>
            <a:r>
              <a:rPr lang="en-GB" altLang="en-US" sz="2400" baseline="300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rd</a:t>
            </a: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 birthday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Funding terms start: </a:t>
            </a:r>
            <a:b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</a:b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	1</a:t>
            </a:r>
            <a:r>
              <a:rPr lang="en-GB" altLang="en-US" sz="2400" baseline="300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st</a:t>
            </a: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 September</a:t>
            </a:r>
            <a:b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</a:b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	1</a:t>
            </a:r>
            <a:r>
              <a:rPr lang="en-GB" altLang="en-US" sz="2400" baseline="300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st</a:t>
            </a: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 January</a:t>
            </a:r>
            <a:b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</a:b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	1</a:t>
            </a:r>
            <a:r>
              <a:rPr lang="en-GB" altLang="en-US" sz="2400" baseline="300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st</a:t>
            </a:r>
            <a:r>
              <a:rPr lang="en-GB" altLang="en-US" sz="2400" dirty="0">
                <a:solidFill>
                  <a:schemeClr val="accent1"/>
                </a:solidFill>
                <a:latin typeface="SassoonPrimaryInfant" pitchFamily="2" charset="0"/>
                <a:ea typeface="ＭＳ Ｐゴシック" pitchFamily="34" charset="-128"/>
              </a:rPr>
              <a:t> April</a:t>
            </a:r>
          </a:p>
          <a:p>
            <a:pPr marL="0" indent="0">
              <a:lnSpc>
                <a:spcPct val="100000"/>
              </a:lnSpc>
              <a:spcAft>
                <a:spcPts val="900"/>
              </a:spcAft>
              <a:buNone/>
            </a:pPr>
            <a:endParaRPr lang="en-GB" altLang="en-US" sz="2400" dirty="0">
              <a:solidFill>
                <a:schemeClr val="accent1"/>
              </a:solidFill>
              <a:latin typeface="SassoonPrimaryInfant" pitchFamily="2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7808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77CC1-D50F-044C-B9AF-2FEFDA774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5842"/>
          </a:xfrm>
        </p:spPr>
        <p:txBody>
          <a:bodyPr anchor="t"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Working families 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49E5E-AC11-DD4B-A8E7-8A8456F7D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442"/>
            <a:ext cx="10903527" cy="505364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15 hours per week x 38 weeks per year for 2 year olds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Additional 15 hours per week x 38 weeks for 3 and 4 year olds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HMRC determine parents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’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eligibility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Apply via HMRC website </a:t>
            </a:r>
            <a:b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</a:b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	</a:t>
            </a:r>
            <a:r>
              <a:rPr lang="en-GB" altLang="en-US" sz="2400" b="1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www.gov.uk/apply-free-childcare-if-youre-working</a:t>
            </a:r>
            <a:endParaRPr lang="en-GB" altLang="en-US" sz="2400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If eligible, you will receive 11-digit code starting with 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“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50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” 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or</a:t>
            </a: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“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51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”</a:t>
            </a:r>
            <a:endParaRPr lang="en-GB" altLang="ja-JP" sz="2400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Code MUST be valid on the first day of funding term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Code needs to be revalidated every 3 months via HMRC website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557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77CC1-D50F-044C-B9AF-2FEFDA774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Other funding for 2 year olds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49E5E-AC11-DD4B-A8E7-8A8456F7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Some 2 year olds are eligible for 15 hours per week x 38 weeks per year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Based on economic circumstances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HMRC determine parents</a:t>
            </a:r>
            <a:r>
              <a:rPr lang="ja-JP" altLang="en-GB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’</a:t>
            </a: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eligibility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ja-JP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Cannot be used alongside working families funding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781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95C43-7533-6D45-A560-3C6EED5FB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Unfunded hours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585C7-D9B4-0248-BD6D-B9692A01A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220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Bills issued half-termly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Payment terms: 30 days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Payments made directly to Worcestershire County Council (NOT school) </a:t>
            </a:r>
            <a:b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</a:b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via payment methods listed on the invoice</a:t>
            </a:r>
            <a:b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</a:br>
            <a:endParaRPr lang="en-GB" altLang="en-US" sz="2400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GB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Can pay by HMRC tax-free childcare scheme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Please tell us your child</a:t>
            </a:r>
            <a:r>
              <a:rPr lang="ja-JP" altLang="en-GB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’</a:t>
            </a:r>
            <a:r>
              <a:rPr lang="en-GB" altLang="ja-JP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s 12-character code (it will end with </a:t>
            </a:r>
            <a:r>
              <a:rPr lang="ja-JP" altLang="en-GB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“</a:t>
            </a:r>
            <a:r>
              <a:rPr lang="en-GB" altLang="ja-JP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TFC</a:t>
            </a:r>
            <a:r>
              <a:rPr lang="ja-JP" altLang="en-GB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”</a:t>
            </a:r>
            <a:r>
              <a:rPr lang="en-GB" altLang="ja-JP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)</a:t>
            </a: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</a:t>
            </a:r>
            <a:r>
              <a:rPr lang="en-GB" altLang="en-US" u="sng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BEFORE</a:t>
            </a: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you make a payment</a:t>
            </a:r>
            <a:endParaRPr lang="en-GB" altLang="ja-JP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GB" altLang="en-US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Can also be used to pay for Early Birds breakfast club and after school Wrappers club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endParaRPr lang="en-US" sz="2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287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F7DBF-BBB7-1C4B-B888-3917B572A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Childcare vouchers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B1199-92F6-2441-9D14-730FEDF0F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782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Can be used to pay fees for nursery, Early Birds breakfast club and Wrappers after school club</a:t>
            </a:r>
          </a:p>
          <a:p>
            <a:pPr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We are registered with most voucher schemes</a:t>
            </a:r>
          </a:p>
          <a:p>
            <a:pPr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Please do </a:t>
            </a:r>
            <a:r>
              <a:rPr lang="en-GB" altLang="en-US" sz="2600" u="sng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NOT</a:t>
            </a: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make monthly payments</a:t>
            </a:r>
          </a:p>
          <a:p>
            <a:pPr lvl="1"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Higher chance of payment going astray (Worcestershire County Council receive 1000</a:t>
            </a:r>
            <a:r>
              <a:rPr lang="ja-JP" altLang="en-GB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’</a:t>
            </a:r>
            <a:r>
              <a:rPr lang="en-GB" altLang="ja-JP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s of payments per day)</a:t>
            </a:r>
          </a:p>
          <a:p>
            <a:pPr lvl="1"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Leave vouchers in account and pay on receipt of invoice</a:t>
            </a:r>
          </a:p>
          <a:p>
            <a:pPr>
              <a:lnSpc>
                <a:spcPct val="110000"/>
              </a:lnSpc>
              <a:spcAft>
                <a:spcPts val="900"/>
              </a:spcAft>
            </a:pP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Please quote </a:t>
            </a:r>
            <a:r>
              <a:rPr lang="en-GB" altLang="en-US" sz="2600" u="sng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invoice number or customer account number</a:t>
            </a: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on all payments - please do </a:t>
            </a:r>
            <a:r>
              <a:rPr lang="en-GB" altLang="en-US" sz="2600" u="sng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NOT</a:t>
            </a:r>
            <a:r>
              <a:rPr lang="en-GB" altLang="en-US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 use child</a:t>
            </a:r>
            <a:r>
              <a:rPr lang="ja-JP" altLang="en-GB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’</a:t>
            </a:r>
            <a:r>
              <a:rPr lang="en-GB" altLang="ja-JP" sz="26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s name</a:t>
            </a:r>
            <a:endParaRPr lang="en-GB" altLang="en-US" sz="2600" dirty="0">
              <a:solidFill>
                <a:schemeClr val="accent1"/>
              </a:solidFill>
              <a:latin typeface="Segoe UI" panose="020B0502040204020203" pitchFamily="34" charset="0"/>
              <a:ea typeface="ＭＳ Ｐゴシック" pitchFamily="34" charset="-128"/>
              <a:cs typeface="Segoe UI" panose="020B0502040204020203" pitchFamily="34" charset="0"/>
            </a:endParaRPr>
          </a:p>
          <a:p>
            <a:pPr>
              <a:lnSpc>
                <a:spcPct val="100000"/>
              </a:lnSpc>
            </a:pP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140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3B275-86CA-694B-8E4D-18AA83890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r>
              <a:rPr lang="en-GB" altLang="en-US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Early Years Pupil Premium (EYPP)</a:t>
            </a:r>
            <a:endParaRPr lang="en-US" sz="4800" dirty="0">
              <a:solidFill>
                <a:schemeClr val="accent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591D4-3A7B-2848-8AA2-81C6FD76AA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Additional money to allow us to purchase extra resources to help your child </a:t>
            </a:r>
          </a:p>
          <a:p>
            <a:pPr>
              <a:lnSpc>
                <a:spcPct val="100000"/>
              </a:lnSpc>
              <a:spcAft>
                <a:spcPts val="9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Available to children from families in receipt of certain benefits including: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Income Support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Income-based Jobseekers Allowance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Income-related Employment and Support Allowance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Child Tax Credit (providing you are not entitled to Working Tax Credit and have an annual income of no more than £16,190)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Working Tax Credit run-on</a:t>
            </a:r>
          </a:p>
          <a:p>
            <a:pPr lvl="1">
              <a:lnSpc>
                <a:spcPct val="100000"/>
              </a:lnSpc>
              <a:spcAft>
                <a:spcPts val="400"/>
              </a:spcAft>
            </a:pPr>
            <a:r>
              <a:rPr lang="en-GB" altLang="en-US" sz="2200" dirty="0">
                <a:solidFill>
                  <a:schemeClr val="accent1"/>
                </a:solidFill>
                <a:latin typeface="Segoe UI" panose="020B0502040204020203" pitchFamily="34" charset="0"/>
                <a:ea typeface="ＭＳ Ｐゴシック" pitchFamily="34" charset="-128"/>
                <a:cs typeface="Segoe UI" panose="020B0502040204020203" pitchFamily="34" charset="0"/>
              </a:rPr>
              <a:t>Universal Credit (with a net income threshold of £7,400)</a:t>
            </a:r>
          </a:p>
          <a:p>
            <a:pPr>
              <a:lnSpc>
                <a:spcPct val="100000"/>
              </a:lnSpc>
            </a:pPr>
            <a:endParaRPr lang="en-US" sz="2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63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3E789-6B0D-483A-8A33-4D3D1EE09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36873"/>
            <a:ext cx="10515600" cy="35400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 have a main class page where we will post general information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Each child will also have their own page where we upload a remarkable learning moment each week so you can see what your child has been learning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GB" sz="2400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 would also encourage you to share any achievements or adventures from home.  The children love sharing their photos in school.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45DB3E-1545-4F5E-8574-AC990B7AE3E2}"/>
              </a:ext>
            </a:extLst>
          </p:cNvPr>
          <p:cNvSpPr txBox="1"/>
          <p:nvPr/>
        </p:nvSpPr>
        <p:spPr>
          <a:xfrm>
            <a:off x="988828" y="259311"/>
            <a:ext cx="930679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Sharing Remarkable Learning Moments - Class Dojo</a:t>
            </a:r>
            <a:endParaRPr lang="en-GB" sz="4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229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7206" y="3475245"/>
            <a:ext cx="3392872" cy="32129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D3082D-F53D-4648-B962-AE4E9CD82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19" y="118931"/>
            <a:ext cx="2409300" cy="32544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8EFE7D-E639-4C6A-B53F-C60F970A1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7899" y="118931"/>
            <a:ext cx="5911486" cy="30736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587415-3887-4B5C-90CE-CB433C9D4A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4" y="3424369"/>
            <a:ext cx="3181350" cy="3314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A59815-A502-41B9-85CF-23B807D1E0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8295" y="3475244"/>
            <a:ext cx="2890249" cy="321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242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963</Words>
  <Application>Microsoft Office PowerPoint</Application>
  <PresentationFormat>Widescreen</PresentationFormat>
  <Paragraphs>150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SassoonPrimaryInfant</vt:lpstr>
      <vt:lpstr>Segoe UI</vt:lpstr>
      <vt:lpstr>Office Theme</vt:lpstr>
      <vt:lpstr>PowerPoint Presentation</vt:lpstr>
      <vt:lpstr>Nursery times</vt:lpstr>
      <vt:lpstr>Lunch time</vt:lpstr>
      <vt:lpstr>How and what do we learn in the EYFS?</vt:lpstr>
      <vt:lpstr>Seven Areas of Learning</vt:lpstr>
      <vt:lpstr>Specific Areas:</vt:lpstr>
      <vt:lpstr>PowerPoint Presentation</vt:lpstr>
      <vt:lpstr>A typical day in Nursery</vt:lpstr>
      <vt:lpstr>PowerPoint Presentation</vt:lpstr>
      <vt:lpstr>What is expected from me?</vt:lpstr>
      <vt:lpstr>What is the PTFA?</vt:lpstr>
      <vt:lpstr>Want to get involved?</vt:lpstr>
      <vt:lpstr>Nursery funding </vt:lpstr>
      <vt:lpstr>Universal funding for 3 &amp; 4 year olds</vt:lpstr>
      <vt:lpstr>Working families funding</vt:lpstr>
      <vt:lpstr>Other funding for 2 year olds</vt:lpstr>
      <vt:lpstr>Unfunded hours</vt:lpstr>
      <vt:lpstr>Childcare vouchers </vt:lpstr>
      <vt:lpstr>Early Years Pupil Premium (EYPP)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milly willmore</dc:creator>
  <cp:lastModifiedBy>Becky Enstone</cp:lastModifiedBy>
  <cp:revision>64</cp:revision>
  <dcterms:created xsi:type="dcterms:W3CDTF">2020-05-11T11:31:20Z</dcterms:created>
  <dcterms:modified xsi:type="dcterms:W3CDTF">2026-04-27T13:38:45Z</dcterms:modified>
</cp:coreProperties>
</file>